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488" r:id="rId3"/>
    <p:sldId id="4014" r:id="rId4"/>
    <p:sldId id="4015" r:id="rId5"/>
    <p:sldId id="4006" r:id="rId6"/>
    <p:sldId id="4012" r:id="rId7"/>
    <p:sldId id="4000" r:id="rId8"/>
    <p:sldId id="3954" r:id="rId9"/>
    <p:sldId id="4016" r:id="rId10"/>
    <p:sldId id="4019" r:id="rId11"/>
    <p:sldId id="3958" r:id="rId12"/>
    <p:sldId id="4027" r:id="rId13"/>
    <p:sldId id="4020" r:id="rId14"/>
    <p:sldId id="4018" r:id="rId15"/>
    <p:sldId id="4021" r:id="rId16"/>
    <p:sldId id="4025" r:id="rId17"/>
    <p:sldId id="4024" r:id="rId18"/>
    <p:sldId id="4022" r:id="rId19"/>
    <p:sldId id="4023" r:id="rId20"/>
    <p:sldId id="39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qyFt9FgBTpGQAxDODQWVw==" hashData="WwYccBbqo5S2PpqIme1G0Ut5s5AFNkwzSfyWT9fuL8ySbRg/LltavapVE8kLXXo0I8pKWAlEuBL3cNMa90zyqA=="/>
  <p:extLst>
    <p:ext uri="{521415D9-36F7-43E2-AB2F-B90AF26B5E84}">
      <p14:sectionLst xmlns:p14="http://schemas.microsoft.com/office/powerpoint/2010/main">
        <p14:section name="Default Section" id="{59E4F94E-BDF3-8141-AEC4-4A7A63971049}">
          <p14:sldIdLst>
            <p14:sldId id="488"/>
            <p14:sldId id="4014"/>
            <p14:sldId id="4015"/>
            <p14:sldId id="4006"/>
            <p14:sldId id="4012"/>
            <p14:sldId id="4000"/>
            <p14:sldId id="3954"/>
            <p14:sldId id="4016"/>
            <p14:sldId id="4019"/>
            <p14:sldId id="3958"/>
            <p14:sldId id="4027"/>
            <p14:sldId id="4020"/>
            <p14:sldId id="4018"/>
            <p14:sldId id="4021"/>
            <p14:sldId id="4025"/>
            <p14:sldId id="4024"/>
            <p14:sldId id="4022"/>
            <p14:sldId id="4023"/>
            <p14:sldId id="39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84DB1-8F4E-334E-9645-757D06235FF1}" v="173" dt="2024-11-12T20:28:19.2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1"/>
    <p:restoredTop sz="95707"/>
  </p:normalViewPr>
  <p:slideViewPr>
    <p:cSldViewPr snapToGrid="0">
      <p:cViewPr>
        <p:scale>
          <a:sx n="118" d="100"/>
          <a:sy n="118" d="100"/>
        </p:scale>
        <p:origin x="24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sam Sarkhosh Sarkendi" userId="b114f48a-9d5a-46ba-93ba-770dfbb49f4c" providerId="ADAL" clId="{39F84DB1-8F4E-334E-9645-757D06235FF1}"/>
    <pc:docChg chg="undo custSel addSld delSld modSld sldOrd addSection delSection modSection">
      <pc:chgData name="Hesam Sarkhosh Sarkendi" userId="b114f48a-9d5a-46ba-93ba-770dfbb49f4c" providerId="ADAL" clId="{39F84DB1-8F4E-334E-9645-757D06235FF1}" dt="2024-11-13T20:10:53.028" v="4361" actId="20577"/>
      <pc:docMkLst>
        <pc:docMk/>
      </pc:docMkLst>
      <pc:sldChg chg="modSp mod">
        <pc:chgData name="Hesam Sarkhosh Sarkendi" userId="b114f48a-9d5a-46ba-93ba-770dfbb49f4c" providerId="ADAL" clId="{39F84DB1-8F4E-334E-9645-757D06235FF1}" dt="2024-11-13T20:10:53.028" v="4361" actId="20577"/>
        <pc:sldMkLst>
          <pc:docMk/>
          <pc:sldMk cId="860136488" sldId="488"/>
        </pc:sldMkLst>
        <pc:spChg chg="mod">
          <ac:chgData name="Hesam Sarkhosh Sarkendi" userId="b114f48a-9d5a-46ba-93ba-770dfbb49f4c" providerId="ADAL" clId="{39F84DB1-8F4E-334E-9645-757D06235FF1}" dt="2024-11-10T20:58:18.556" v="3" actId="14100"/>
          <ac:spMkLst>
            <pc:docMk/>
            <pc:sldMk cId="860136488" sldId="488"/>
            <ac:spMk id="8" creationId="{33B4BFB4-0E33-3FC5-2EBA-9C87B419A28A}"/>
          </ac:spMkLst>
        </pc:spChg>
        <pc:spChg chg="mod">
          <ac:chgData name="Hesam Sarkhosh Sarkendi" userId="b114f48a-9d5a-46ba-93ba-770dfbb49f4c" providerId="ADAL" clId="{39F84DB1-8F4E-334E-9645-757D06235FF1}" dt="2024-11-13T20:10:53.028" v="4361" actId="20577"/>
          <ac:spMkLst>
            <pc:docMk/>
            <pc:sldMk cId="860136488" sldId="488"/>
            <ac:spMk id="9" creationId="{D42FB090-79E3-3FE9-C254-449B2C42BE04}"/>
          </ac:spMkLst>
        </pc:spChg>
        <pc:picChg chg="mod">
          <ac:chgData name="Hesam Sarkhosh Sarkendi" userId="b114f48a-9d5a-46ba-93ba-770dfbb49f4c" providerId="ADAL" clId="{39F84DB1-8F4E-334E-9645-757D06235FF1}" dt="2024-11-10T21:04:32.174" v="53" actId="1076"/>
          <ac:picMkLst>
            <pc:docMk/>
            <pc:sldMk cId="860136488" sldId="488"/>
            <ac:picMk id="11" creationId="{501DC1C4-0C82-7F19-8716-639F0DC33CE0}"/>
          </ac:picMkLst>
        </pc:picChg>
        <pc:picChg chg="mod">
          <ac:chgData name="Hesam Sarkhosh Sarkendi" userId="b114f48a-9d5a-46ba-93ba-770dfbb49f4c" providerId="ADAL" clId="{39F84DB1-8F4E-334E-9645-757D06235FF1}" dt="2024-11-11T23:54:40.633" v="2985" actId="1076"/>
          <ac:picMkLst>
            <pc:docMk/>
            <pc:sldMk cId="860136488" sldId="488"/>
            <ac:picMk id="41" creationId="{F71763EC-E6E1-FA20-817E-FF698C45C06F}"/>
          </ac:picMkLst>
        </pc:picChg>
      </pc:sldChg>
      <pc:sldChg chg="del ord">
        <pc:chgData name="Hesam Sarkhosh Sarkendi" userId="b114f48a-9d5a-46ba-93ba-770dfbb49f4c" providerId="ADAL" clId="{39F84DB1-8F4E-334E-9645-757D06235FF1}" dt="2024-11-10T22:24:44.481" v="757" actId="2696"/>
        <pc:sldMkLst>
          <pc:docMk/>
          <pc:sldMk cId="1142988877" sldId="3953"/>
        </pc:sldMkLst>
      </pc:sldChg>
      <pc:sldChg chg="addSp delSp modSp mod ord">
        <pc:chgData name="Hesam Sarkhosh Sarkendi" userId="b114f48a-9d5a-46ba-93ba-770dfbb49f4c" providerId="ADAL" clId="{39F84DB1-8F4E-334E-9645-757D06235FF1}" dt="2024-11-11T17:25:15.661" v="1784" actId="14100"/>
        <pc:sldMkLst>
          <pc:docMk/>
          <pc:sldMk cId="2867545739" sldId="3954"/>
        </pc:sldMkLst>
        <pc:spChg chg="mod">
          <ac:chgData name="Hesam Sarkhosh Sarkendi" userId="b114f48a-9d5a-46ba-93ba-770dfbb49f4c" providerId="ADAL" clId="{39F84DB1-8F4E-334E-9645-757D06235FF1}" dt="2024-11-10T22:23:06.966" v="723" actId="20577"/>
          <ac:spMkLst>
            <pc:docMk/>
            <pc:sldMk cId="2867545739" sldId="3954"/>
            <ac:spMk id="2" creationId="{C99CA43E-4788-E1EA-F723-AE87BD5062B6}"/>
          </ac:spMkLst>
        </pc:spChg>
        <pc:spChg chg="mod">
          <ac:chgData name="Hesam Sarkhosh Sarkendi" userId="b114f48a-9d5a-46ba-93ba-770dfbb49f4c" providerId="ADAL" clId="{39F84DB1-8F4E-334E-9645-757D06235FF1}" dt="2024-11-10T22:22:58.241" v="722" actId="1076"/>
          <ac:spMkLst>
            <pc:docMk/>
            <pc:sldMk cId="2867545739" sldId="3954"/>
            <ac:spMk id="7" creationId="{493571D1-CF1C-F04B-BB64-A8FE4A3BDDDE}"/>
          </ac:spMkLst>
        </pc:spChg>
        <pc:spChg chg="mod">
          <ac:chgData name="Hesam Sarkhosh Sarkendi" userId="b114f48a-9d5a-46ba-93ba-770dfbb49f4c" providerId="ADAL" clId="{39F84DB1-8F4E-334E-9645-757D06235FF1}" dt="2024-11-10T22:22:58.241" v="722" actId="1076"/>
          <ac:spMkLst>
            <pc:docMk/>
            <pc:sldMk cId="2867545739" sldId="3954"/>
            <ac:spMk id="9" creationId="{60FAE2EF-A2EC-CC3E-515E-954B73AE2600}"/>
          </ac:spMkLst>
        </pc:spChg>
        <pc:spChg chg="mod">
          <ac:chgData name="Hesam Sarkhosh Sarkendi" userId="b114f48a-9d5a-46ba-93ba-770dfbb49f4c" providerId="ADAL" clId="{39F84DB1-8F4E-334E-9645-757D06235FF1}" dt="2024-11-11T17:25:15.661" v="1784" actId="14100"/>
          <ac:spMkLst>
            <pc:docMk/>
            <pc:sldMk cId="2867545739" sldId="3954"/>
            <ac:spMk id="10" creationId="{69B6D26C-B23C-6BF0-2EC2-7F9B9C9A156C}"/>
          </ac:spMkLst>
        </pc:spChg>
        <pc:grpChg chg="add mod">
          <ac:chgData name="Hesam Sarkhosh Sarkendi" userId="b114f48a-9d5a-46ba-93ba-770dfbb49f4c" providerId="ADAL" clId="{39F84DB1-8F4E-334E-9645-757D06235FF1}" dt="2024-11-10T22:22:58.241" v="722" actId="1076"/>
          <ac:grpSpMkLst>
            <pc:docMk/>
            <pc:sldMk cId="2867545739" sldId="3954"/>
            <ac:grpSpMk id="4" creationId="{3BCD08A8-F417-D25E-A840-6F8E2716A581}"/>
          </ac:grpSpMkLst>
        </pc:grpChg>
        <pc:grpChg chg="mod">
          <ac:chgData name="Hesam Sarkhosh Sarkendi" userId="b114f48a-9d5a-46ba-93ba-770dfbb49f4c" providerId="ADAL" clId="{39F84DB1-8F4E-334E-9645-757D06235FF1}" dt="2024-11-10T22:22:58.241" v="722" actId="1076"/>
          <ac:grpSpMkLst>
            <pc:docMk/>
            <pc:sldMk cId="2867545739" sldId="3954"/>
            <ac:grpSpMk id="6" creationId="{EF80BCC2-DF60-4129-306A-499EDBA8B31E}"/>
          </ac:grpSpMkLst>
        </pc:grpChg>
        <pc:graphicFrameChg chg="mod">
          <ac:chgData name="Hesam Sarkhosh Sarkendi" userId="b114f48a-9d5a-46ba-93ba-770dfbb49f4c" providerId="ADAL" clId="{39F84DB1-8F4E-334E-9645-757D06235FF1}" dt="2024-11-10T22:22:07.698" v="708" actId="1076"/>
          <ac:graphicFrameMkLst>
            <pc:docMk/>
            <pc:sldMk cId="2867545739" sldId="3954"/>
            <ac:graphicFrameMk id="8" creationId="{FE983F36-609D-5205-A43A-688F017668BC}"/>
          </ac:graphicFrameMkLst>
        </pc:graphicFrameChg>
        <pc:picChg chg="mod">
          <ac:chgData name="Hesam Sarkhosh Sarkendi" userId="b114f48a-9d5a-46ba-93ba-770dfbb49f4c" providerId="ADAL" clId="{39F84DB1-8F4E-334E-9645-757D06235FF1}" dt="2024-11-10T22:22:58.241" v="722" actId="1076"/>
          <ac:picMkLst>
            <pc:docMk/>
            <pc:sldMk cId="2867545739" sldId="3954"/>
            <ac:picMk id="11" creationId="{E421226C-22DC-1BE0-C6CF-3825E8416A50}"/>
          </ac:picMkLst>
        </pc:picChg>
        <pc:picChg chg="mod">
          <ac:chgData name="Hesam Sarkhosh Sarkendi" userId="b114f48a-9d5a-46ba-93ba-770dfbb49f4c" providerId="ADAL" clId="{39F84DB1-8F4E-334E-9645-757D06235FF1}" dt="2024-11-10T22:22:58.241" v="722" actId="1076"/>
          <ac:picMkLst>
            <pc:docMk/>
            <pc:sldMk cId="2867545739" sldId="3954"/>
            <ac:picMk id="12" creationId="{708CED9A-3ED0-373E-94D9-0C28A03FF307}"/>
          </ac:picMkLst>
        </pc:picChg>
        <pc:picChg chg="mod">
          <ac:chgData name="Hesam Sarkhosh Sarkendi" userId="b114f48a-9d5a-46ba-93ba-770dfbb49f4c" providerId="ADAL" clId="{39F84DB1-8F4E-334E-9645-757D06235FF1}" dt="2024-11-10T22:22:58.241" v="722" actId="1076"/>
          <ac:picMkLst>
            <pc:docMk/>
            <pc:sldMk cId="2867545739" sldId="3954"/>
            <ac:picMk id="13" creationId="{23C86AE9-B3C6-A9F6-886A-B8263DB810E9}"/>
          </ac:picMkLst>
        </pc:picChg>
      </pc:sldChg>
      <pc:sldChg chg="del">
        <pc:chgData name="Hesam Sarkhosh Sarkendi" userId="b114f48a-9d5a-46ba-93ba-770dfbb49f4c" providerId="ADAL" clId="{39F84DB1-8F4E-334E-9645-757D06235FF1}" dt="2024-11-10T22:29:49.195" v="829" actId="2696"/>
        <pc:sldMkLst>
          <pc:docMk/>
          <pc:sldMk cId="2196674782" sldId="3955"/>
        </pc:sldMkLst>
      </pc:sldChg>
      <pc:sldChg chg="del">
        <pc:chgData name="Hesam Sarkhosh Sarkendi" userId="b114f48a-9d5a-46ba-93ba-770dfbb49f4c" providerId="ADAL" clId="{39F84DB1-8F4E-334E-9645-757D06235FF1}" dt="2024-11-10T22:25:32.947" v="764" actId="2696"/>
        <pc:sldMkLst>
          <pc:docMk/>
          <pc:sldMk cId="143816917" sldId="3956"/>
        </pc:sldMkLst>
      </pc:sldChg>
      <pc:sldChg chg="addSp delSp modSp del">
        <pc:chgData name="Hesam Sarkhosh Sarkendi" userId="b114f48a-9d5a-46ba-93ba-770dfbb49f4c" providerId="ADAL" clId="{39F84DB1-8F4E-334E-9645-757D06235FF1}" dt="2024-11-10T22:22:51.180" v="719" actId="2696"/>
        <pc:sldMkLst>
          <pc:docMk/>
          <pc:sldMk cId="219238513" sldId="3957"/>
        </pc:sldMkLst>
      </pc:sldChg>
      <pc:sldChg chg="addSp delSp modSp mod ord modAnim">
        <pc:chgData name="Hesam Sarkhosh Sarkendi" userId="b114f48a-9d5a-46ba-93ba-770dfbb49f4c" providerId="ADAL" clId="{39F84DB1-8F4E-334E-9645-757D06235FF1}" dt="2024-11-12T20:28:19.242" v="4348"/>
        <pc:sldMkLst>
          <pc:docMk/>
          <pc:sldMk cId="1428814737" sldId="3958"/>
        </pc:sldMkLst>
        <pc:spChg chg="mod">
          <ac:chgData name="Hesam Sarkhosh Sarkendi" userId="b114f48a-9d5a-46ba-93ba-770dfbb49f4c" providerId="ADAL" clId="{39F84DB1-8F4E-334E-9645-757D06235FF1}" dt="2024-11-10T23:11:05.277" v="1600" actId="20577"/>
          <ac:spMkLst>
            <pc:docMk/>
            <pc:sldMk cId="1428814737" sldId="3958"/>
            <ac:spMk id="2" creationId="{C5109442-31FC-992E-C12C-E9EF20B4B665}"/>
          </ac:spMkLst>
        </pc:spChg>
        <pc:spChg chg="mod">
          <ac:chgData name="Hesam Sarkhosh Sarkendi" userId="b114f48a-9d5a-46ba-93ba-770dfbb49f4c" providerId="ADAL" clId="{39F84DB1-8F4E-334E-9645-757D06235FF1}" dt="2024-11-10T23:13:49.850" v="1665" actId="27636"/>
          <ac:spMkLst>
            <pc:docMk/>
            <pc:sldMk cId="1428814737" sldId="3958"/>
            <ac:spMk id="3" creationId="{533FC3AD-A9DC-7F63-18B7-54806B80FCE2}"/>
          </ac:spMkLst>
        </pc:spChg>
        <pc:spChg chg="add del">
          <ac:chgData name="Hesam Sarkhosh Sarkendi" userId="b114f48a-9d5a-46ba-93ba-770dfbb49f4c" providerId="ADAL" clId="{39F84DB1-8F4E-334E-9645-757D06235FF1}" dt="2024-11-12T19:59:02.145" v="3853" actId="22"/>
          <ac:spMkLst>
            <pc:docMk/>
            <pc:sldMk cId="1428814737" sldId="3958"/>
            <ac:spMk id="5" creationId="{C16F3C0C-699A-EB17-12A6-D21890931428}"/>
          </ac:spMkLst>
        </pc:spChg>
        <pc:spChg chg="add mod">
          <ac:chgData name="Hesam Sarkhosh Sarkendi" userId="b114f48a-9d5a-46ba-93ba-770dfbb49f4c" providerId="ADAL" clId="{39F84DB1-8F4E-334E-9645-757D06235FF1}" dt="2024-11-10T22:49:37.769" v="1273" actId="164"/>
          <ac:spMkLst>
            <pc:docMk/>
            <pc:sldMk cId="1428814737" sldId="3958"/>
            <ac:spMk id="7" creationId="{D8A96C64-0712-08EF-E93D-9FF6F64DE357}"/>
          </ac:spMkLst>
        </pc:spChg>
        <pc:spChg chg="add mod">
          <ac:chgData name="Hesam Sarkhosh Sarkendi" userId="b114f48a-9d5a-46ba-93ba-770dfbb49f4c" providerId="ADAL" clId="{39F84DB1-8F4E-334E-9645-757D06235FF1}" dt="2024-11-11T23:39:50.024" v="2872" actId="164"/>
          <ac:spMkLst>
            <pc:docMk/>
            <pc:sldMk cId="1428814737" sldId="3958"/>
            <ac:spMk id="8" creationId="{8506E9A1-8C04-7D4E-0189-42A08EFE5F79}"/>
          </ac:spMkLst>
        </pc:spChg>
        <pc:spChg chg="mod">
          <ac:chgData name="Hesam Sarkhosh Sarkendi" userId="b114f48a-9d5a-46ba-93ba-770dfbb49f4c" providerId="ADAL" clId="{39F84DB1-8F4E-334E-9645-757D06235FF1}" dt="2024-11-12T00:19:27.976" v="3530" actId="20577"/>
          <ac:spMkLst>
            <pc:docMk/>
            <pc:sldMk cId="1428814737" sldId="3958"/>
            <ac:spMk id="18" creationId="{B1450CD7-CE9E-B008-089B-4304FB3A755A}"/>
          </ac:spMkLst>
        </pc:spChg>
        <pc:grpChg chg="add mod">
          <ac:chgData name="Hesam Sarkhosh Sarkendi" userId="b114f48a-9d5a-46ba-93ba-770dfbb49f4c" providerId="ADAL" clId="{39F84DB1-8F4E-334E-9645-757D06235FF1}" dt="2024-11-11T23:39:50.024" v="2872" actId="164"/>
          <ac:grpSpMkLst>
            <pc:docMk/>
            <pc:sldMk cId="1428814737" sldId="3958"/>
            <ac:grpSpMk id="13" creationId="{B6F19B33-D36F-46E7-5AC8-42D15F186C66}"/>
          </ac:grpSpMkLst>
        </pc:grpChg>
        <pc:grpChg chg="add mod">
          <ac:chgData name="Hesam Sarkhosh Sarkendi" userId="b114f48a-9d5a-46ba-93ba-770dfbb49f4c" providerId="ADAL" clId="{39F84DB1-8F4E-334E-9645-757D06235FF1}" dt="2024-11-12T20:28:05.692" v="4346" actId="164"/>
          <ac:grpSpMkLst>
            <pc:docMk/>
            <pc:sldMk cId="1428814737" sldId="3958"/>
            <ac:grpSpMk id="14" creationId="{083B1248-C341-526F-E91E-CC8893F48DC4}"/>
          </ac:grpSpMkLst>
        </pc:grpChg>
        <pc:grpChg chg="add mod">
          <ac:chgData name="Hesam Sarkhosh Sarkendi" userId="b114f48a-9d5a-46ba-93ba-770dfbb49f4c" providerId="ADAL" clId="{39F84DB1-8F4E-334E-9645-757D06235FF1}" dt="2024-11-11T23:39:50.024" v="2872" actId="164"/>
          <ac:grpSpMkLst>
            <pc:docMk/>
            <pc:sldMk cId="1428814737" sldId="3958"/>
            <ac:grpSpMk id="15" creationId="{F2F637AD-616D-D6D7-AD00-7A1FFAE4A9D4}"/>
          </ac:grpSpMkLst>
        </pc:grpChg>
        <pc:grpChg chg="add mod">
          <ac:chgData name="Hesam Sarkhosh Sarkendi" userId="b114f48a-9d5a-46ba-93ba-770dfbb49f4c" providerId="ADAL" clId="{39F84DB1-8F4E-334E-9645-757D06235FF1}" dt="2024-11-12T20:28:05.692" v="4346" actId="164"/>
          <ac:grpSpMkLst>
            <pc:docMk/>
            <pc:sldMk cId="1428814737" sldId="3958"/>
            <ac:grpSpMk id="17" creationId="{FAABD54E-77F7-8FEC-CA7E-631515839F44}"/>
          </ac:grpSpMkLst>
        </pc:grpChg>
        <pc:picChg chg="add del mod">
          <ac:chgData name="Hesam Sarkhosh Sarkendi" userId="b114f48a-9d5a-46ba-93ba-770dfbb49f4c" providerId="ADAL" clId="{39F84DB1-8F4E-334E-9645-757D06235FF1}" dt="2024-11-12T20:07:40.832" v="4169" actId="478"/>
          <ac:picMkLst>
            <pc:docMk/>
            <pc:sldMk cId="1428814737" sldId="3958"/>
            <ac:picMk id="6" creationId="{A74203D6-5F88-54C6-F707-3685F6F3490C}"/>
          </ac:picMkLst>
        </pc:picChg>
        <pc:picChg chg="add mod">
          <ac:chgData name="Hesam Sarkhosh Sarkendi" userId="b114f48a-9d5a-46ba-93ba-770dfbb49f4c" providerId="ADAL" clId="{39F84DB1-8F4E-334E-9645-757D06235FF1}" dt="2024-11-11T23:39:50.024" v="2872" actId="164"/>
          <ac:picMkLst>
            <pc:docMk/>
            <pc:sldMk cId="1428814737" sldId="3958"/>
            <ac:picMk id="9" creationId="{23D09711-3A0A-FD69-F734-CBAAB1DD51F0}"/>
          </ac:picMkLst>
        </pc:picChg>
        <pc:picChg chg="add mod">
          <ac:chgData name="Hesam Sarkhosh Sarkendi" userId="b114f48a-9d5a-46ba-93ba-770dfbb49f4c" providerId="ADAL" clId="{39F84DB1-8F4E-334E-9645-757D06235FF1}" dt="2024-11-11T23:39:50.024" v="2872" actId="164"/>
          <ac:picMkLst>
            <pc:docMk/>
            <pc:sldMk cId="1428814737" sldId="3958"/>
            <ac:picMk id="12" creationId="{BAD3CDDD-3CC4-E893-3192-EFEF77B6A041}"/>
          </ac:picMkLst>
        </pc:picChg>
        <pc:picChg chg="add mod">
          <ac:chgData name="Hesam Sarkhosh Sarkendi" userId="b114f48a-9d5a-46ba-93ba-770dfbb49f4c" providerId="ADAL" clId="{39F84DB1-8F4E-334E-9645-757D06235FF1}" dt="2024-11-12T20:28:05.692" v="4346" actId="164"/>
          <ac:picMkLst>
            <pc:docMk/>
            <pc:sldMk cId="1428814737" sldId="3958"/>
            <ac:picMk id="16" creationId="{F0764259-99D5-867E-45B4-8EA8FD81063C}"/>
          </ac:picMkLst>
        </pc:picChg>
        <pc:picChg chg="add mod">
          <ac:chgData name="Hesam Sarkhosh Sarkendi" userId="b114f48a-9d5a-46ba-93ba-770dfbb49f4c" providerId="ADAL" clId="{39F84DB1-8F4E-334E-9645-757D06235FF1}" dt="2024-11-10T22:49:37.769" v="1273" actId="164"/>
          <ac:picMkLst>
            <pc:docMk/>
            <pc:sldMk cId="1428814737" sldId="3958"/>
            <ac:picMk id="5122" creationId="{96DF3729-45EF-0F70-F8C8-E52FCA5ABB9C}"/>
          </ac:picMkLst>
        </pc:picChg>
        <pc:picChg chg="add mod">
          <ac:chgData name="Hesam Sarkhosh Sarkendi" userId="b114f48a-9d5a-46ba-93ba-770dfbb49f4c" providerId="ADAL" clId="{39F84DB1-8F4E-334E-9645-757D06235FF1}" dt="2024-11-12T00:17:24.469" v="3497" actId="1076"/>
          <ac:picMkLst>
            <pc:docMk/>
            <pc:sldMk cId="1428814737" sldId="3958"/>
            <ac:picMk id="5126" creationId="{0C352921-9622-2A55-7259-61ABF72CE725}"/>
          </ac:picMkLst>
        </pc:picChg>
        <pc:inkChg chg="add mod">
          <ac:chgData name="Hesam Sarkhosh Sarkendi" userId="b114f48a-9d5a-46ba-93ba-770dfbb49f4c" providerId="ADAL" clId="{39F84DB1-8F4E-334E-9645-757D06235FF1}" dt="2024-11-11T23:39:50.024" v="2872" actId="164"/>
          <ac:inkMkLst>
            <pc:docMk/>
            <pc:sldMk cId="1428814737" sldId="3958"/>
            <ac:inkMk id="10" creationId="{57061210-46A5-E0E2-4DBC-D620D5A20CFA}"/>
          </ac:inkMkLst>
        </pc:inkChg>
        <pc:inkChg chg="add mod">
          <ac:chgData name="Hesam Sarkhosh Sarkendi" userId="b114f48a-9d5a-46ba-93ba-770dfbb49f4c" providerId="ADAL" clId="{39F84DB1-8F4E-334E-9645-757D06235FF1}" dt="2024-11-11T23:39:50.024" v="2872" actId="164"/>
          <ac:inkMkLst>
            <pc:docMk/>
            <pc:sldMk cId="1428814737" sldId="3958"/>
            <ac:inkMk id="11" creationId="{022598B4-785D-D574-1FC2-3C78A087D051}"/>
          </ac:inkMkLst>
        </pc:inkChg>
      </pc:sldChg>
      <pc:sldChg chg="addSp delSp modSp del mod ord">
        <pc:chgData name="Hesam Sarkhosh Sarkendi" userId="b114f48a-9d5a-46ba-93ba-770dfbb49f4c" providerId="ADAL" clId="{39F84DB1-8F4E-334E-9645-757D06235FF1}" dt="2024-11-10T22:24:27.503" v="755" actId="2696"/>
        <pc:sldMkLst>
          <pc:docMk/>
          <pc:sldMk cId="4286715659" sldId="3959"/>
        </pc:sldMkLst>
      </pc:sldChg>
      <pc:sldChg chg="del">
        <pc:chgData name="Hesam Sarkhosh Sarkendi" userId="b114f48a-9d5a-46ba-93ba-770dfbb49f4c" providerId="ADAL" clId="{39F84DB1-8F4E-334E-9645-757D06235FF1}" dt="2024-11-10T22:29:57.185" v="830" actId="2696"/>
        <pc:sldMkLst>
          <pc:docMk/>
          <pc:sldMk cId="71714354" sldId="3963"/>
        </pc:sldMkLst>
      </pc:sldChg>
      <pc:sldChg chg="del">
        <pc:chgData name="Hesam Sarkhosh Sarkendi" userId="b114f48a-9d5a-46ba-93ba-770dfbb49f4c" providerId="ADAL" clId="{39F84DB1-8F4E-334E-9645-757D06235FF1}" dt="2024-11-10T22:29:57.751" v="831" actId="2696"/>
        <pc:sldMkLst>
          <pc:docMk/>
          <pc:sldMk cId="3779881139" sldId="3964"/>
        </pc:sldMkLst>
      </pc:sldChg>
      <pc:sldChg chg="del">
        <pc:chgData name="Hesam Sarkhosh Sarkendi" userId="b114f48a-9d5a-46ba-93ba-770dfbb49f4c" providerId="ADAL" clId="{39F84DB1-8F4E-334E-9645-757D06235FF1}" dt="2024-11-10T22:29:58.375" v="832" actId="2696"/>
        <pc:sldMkLst>
          <pc:docMk/>
          <pc:sldMk cId="27838318" sldId="3965"/>
        </pc:sldMkLst>
      </pc:sldChg>
      <pc:sldChg chg="del">
        <pc:chgData name="Hesam Sarkhosh Sarkendi" userId="b114f48a-9d5a-46ba-93ba-770dfbb49f4c" providerId="ADAL" clId="{39F84DB1-8F4E-334E-9645-757D06235FF1}" dt="2024-11-10T22:29:59.011" v="834" actId="2696"/>
        <pc:sldMkLst>
          <pc:docMk/>
          <pc:sldMk cId="2614392956" sldId="3966"/>
        </pc:sldMkLst>
      </pc:sldChg>
      <pc:sldChg chg="del">
        <pc:chgData name="Hesam Sarkhosh Sarkendi" userId="b114f48a-9d5a-46ba-93ba-770dfbb49f4c" providerId="ADAL" clId="{39F84DB1-8F4E-334E-9645-757D06235FF1}" dt="2024-11-10T22:29:58.708" v="833" actId="2696"/>
        <pc:sldMkLst>
          <pc:docMk/>
          <pc:sldMk cId="1415150176" sldId="3967"/>
        </pc:sldMkLst>
      </pc:sldChg>
      <pc:sldChg chg="del">
        <pc:chgData name="Hesam Sarkhosh Sarkendi" userId="b114f48a-9d5a-46ba-93ba-770dfbb49f4c" providerId="ADAL" clId="{39F84DB1-8F4E-334E-9645-757D06235FF1}" dt="2024-11-10T22:29:59.785" v="836" actId="2696"/>
        <pc:sldMkLst>
          <pc:docMk/>
          <pc:sldMk cId="3791039523" sldId="3968"/>
        </pc:sldMkLst>
      </pc:sldChg>
      <pc:sldChg chg="del">
        <pc:chgData name="Hesam Sarkhosh Sarkendi" userId="b114f48a-9d5a-46ba-93ba-770dfbb49f4c" providerId="ADAL" clId="{39F84DB1-8F4E-334E-9645-757D06235FF1}" dt="2024-11-10T22:29:59.314" v="835" actId="2696"/>
        <pc:sldMkLst>
          <pc:docMk/>
          <pc:sldMk cId="3671466965" sldId="3969"/>
        </pc:sldMkLst>
      </pc:sldChg>
      <pc:sldChg chg="del">
        <pc:chgData name="Hesam Sarkhosh Sarkendi" userId="b114f48a-9d5a-46ba-93ba-770dfbb49f4c" providerId="ADAL" clId="{39F84DB1-8F4E-334E-9645-757D06235FF1}" dt="2024-11-10T22:30:00.646" v="838" actId="2696"/>
        <pc:sldMkLst>
          <pc:docMk/>
          <pc:sldMk cId="3388785669" sldId="3970"/>
        </pc:sldMkLst>
      </pc:sldChg>
      <pc:sldChg chg="del">
        <pc:chgData name="Hesam Sarkhosh Sarkendi" userId="b114f48a-9d5a-46ba-93ba-770dfbb49f4c" providerId="ADAL" clId="{39F84DB1-8F4E-334E-9645-757D06235FF1}" dt="2024-11-10T22:30:00.287" v="837" actId="2696"/>
        <pc:sldMkLst>
          <pc:docMk/>
          <pc:sldMk cId="3478334190" sldId="3971"/>
        </pc:sldMkLst>
      </pc:sldChg>
      <pc:sldChg chg="del">
        <pc:chgData name="Hesam Sarkhosh Sarkendi" userId="b114f48a-9d5a-46ba-93ba-770dfbb49f4c" providerId="ADAL" clId="{39F84DB1-8F4E-334E-9645-757D06235FF1}" dt="2024-11-10T22:30:01.417" v="840" actId="2696"/>
        <pc:sldMkLst>
          <pc:docMk/>
          <pc:sldMk cId="87868537" sldId="3972"/>
        </pc:sldMkLst>
      </pc:sldChg>
      <pc:sldChg chg="del">
        <pc:chgData name="Hesam Sarkhosh Sarkendi" userId="b114f48a-9d5a-46ba-93ba-770dfbb49f4c" providerId="ADAL" clId="{39F84DB1-8F4E-334E-9645-757D06235FF1}" dt="2024-11-10T22:30:01.068" v="839" actId="2696"/>
        <pc:sldMkLst>
          <pc:docMk/>
          <pc:sldMk cId="2669669754" sldId="3973"/>
        </pc:sldMkLst>
      </pc:sldChg>
      <pc:sldChg chg="del">
        <pc:chgData name="Hesam Sarkhosh Sarkendi" userId="b114f48a-9d5a-46ba-93ba-770dfbb49f4c" providerId="ADAL" clId="{39F84DB1-8F4E-334E-9645-757D06235FF1}" dt="2024-11-10T22:30:04.071" v="842" actId="2696"/>
        <pc:sldMkLst>
          <pc:docMk/>
          <pc:sldMk cId="2596647202" sldId="3974"/>
        </pc:sldMkLst>
      </pc:sldChg>
      <pc:sldChg chg="del">
        <pc:chgData name="Hesam Sarkhosh Sarkendi" userId="b114f48a-9d5a-46ba-93ba-770dfbb49f4c" providerId="ADAL" clId="{39F84DB1-8F4E-334E-9645-757D06235FF1}" dt="2024-11-10T22:30:02.036" v="841" actId="2696"/>
        <pc:sldMkLst>
          <pc:docMk/>
          <pc:sldMk cId="2787542818" sldId="3975"/>
        </pc:sldMkLst>
      </pc:sldChg>
      <pc:sldChg chg="del">
        <pc:chgData name="Hesam Sarkhosh Sarkendi" userId="b114f48a-9d5a-46ba-93ba-770dfbb49f4c" providerId="ADAL" clId="{39F84DB1-8F4E-334E-9645-757D06235FF1}" dt="2024-11-10T22:44:57.285" v="1238" actId="2696"/>
        <pc:sldMkLst>
          <pc:docMk/>
          <pc:sldMk cId="3428870991" sldId="3977"/>
        </pc:sldMkLst>
      </pc:sldChg>
      <pc:sldChg chg="del">
        <pc:chgData name="Hesam Sarkhosh Sarkendi" userId="b114f48a-9d5a-46ba-93ba-770dfbb49f4c" providerId="ADAL" clId="{39F84DB1-8F4E-334E-9645-757D06235FF1}" dt="2024-11-10T22:30:07.569" v="843" actId="2696"/>
        <pc:sldMkLst>
          <pc:docMk/>
          <pc:sldMk cId="1300718110" sldId="3978"/>
        </pc:sldMkLst>
      </pc:sldChg>
      <pc:sldChg chg="del">
        <pc:chgData name="Hesam Sarkhosh Sarkendi" userId="b114f48a-9d5a-46ba-93ba-770dfbb49f4c" providerId="ADAL" clId="{39F84DB1-8F4E-334E-9645-757D06235FF1}" dt="2024-11-10T22:44:58.613" v="1239" actId="2696"/>
        <pc:sldMkLst>
          <pc:docMk/>
          <pc:sldMk cId="2136074629" sldId="3979"/>
        </pc:sldMkLst>
      </pc:sldChg>
      <pc:sldChg chg="del">
        <pc:chgData name="Hesam Sarkhosh Sarkendi" userId="b114f48a-9d5a-46ba-93ba-770dfbb49f4c" providerId="ADAL" clId="{39F84DB1-8F4E-334E-9645-757D06235FF1}" dt="2024-11-10T22:44:55.886" v="1237" actId="2696"/>
        <pc:sldMkLst>
          <pc:docMk/>
          <pc:sldMk cId="282124612" sldId="3980"/>
        </pc:sldMkLst>
      </pc:sldChg>
      <pc:sldChg chg="del">
        <pc:chgData name="Hesam Sarkhosh Sarkendi" userId="b114f48a-9d5a-46ba-93ba-770dfbb49f4c" providerId="ADAL" clId="{39F84DB1-8F4E-334E-9645-757D06235FF1}" dt="2024-11-10T22:30:17.461" v="844" actId="2696"/>
        <pc:sldMkLst>
          <pc:docMk/>
          <pc:sldMk cId="4217937933" sldId="3981"/>
        </pc:sldMkLst>
      </pc:sldChg>
      <pc:sldChg chg="addSp delSp modSp del mod">
        <pc:chgData name="Hesam Sarkhosh Sarkendi" userId="b114f48a-9d5a-46ba-93ba-770dfbb49f4c" providerId="ADAL" clId="{39F84DB1-8F4E-334E-9645-757D06235FF1}" dt="2024-11-10T22:44:59.683" v="1240" actId="2696"/>
        <pc:sldMkLst>
          <pc:docMk/>
          <pc:sldMk cId="3765170468" sldId="3985"/>
        </pc:sldMkLst>
      </pc:sldChg>
      <pc:sldChg chg="del">
        <pc:chgData name="Hesam Sarkhosh Sarkendi" userId="b114f48a-9d5a-46ba-93ba-770dfbb49f4c" providerId="ADAL" clId="{39F84DB1-8F4E-334E-9645-757D06235FF1}" dt="2024-11-10T22:45:05.369" v="1245" actId="2696"/>
        <pc:sldMkLst>
          <pc:docMk/>
          <pc:sldMk cId="2752309517" sldId="3992"/>
        </pc:sldMkLst>
      </pc:sldChg>
      <pc:sldChg chg="modSp mod">
        <pc:chgData name="Hesam Sarkhosh Sarkendi" userId="b114f48a-9d5a-46ba-93ba-770dfbb49f4c" providerId="ADAL" clId="{39F84DB1-8F4E-334E-9645-757D06235FF1}" dt="2024-11-10T22:45:16.279" v="1258" actId="20577"/>
        <pc:sldMkLst>
          <pc:docMk/>
          <pc:sldMk cId="3507899521" sldId="3995"/>
        </pc:sldMkLst>
        <pc:spChg chg="mod">
          <ac:chgData name="Hesam Sarkhosh Sarkendi" userId="b114f48a-9d5a-46ba-93ba-770dfbb49f4c" providerId="ADAL" clId="{39F84DB1-8F4E-334E-9645-757D06235FF1}" dt="2024-11-10T22:45:16.279" v="1258" actId="20577"/>
          <ac:spMkLst>
            <pc:docMk/>
            <pc:sldMk cId="3507899521" sldId="3995"/>
            <ac:spMk id="2" creationId="{8A647978-AA17-FFDE-8946-CDFCD2850D04}"/>
          </ac:spMkLst>
        </pc:spChg>
      </pc:sldChg>
      <pc:sldChg chg="del">
        <pc:chgData name="Hesam Sarkhosh Sarkendi" userId="b114f48a-9d5a-46ba-93ba-770dfbb49f4c" providerId="ADAL" clId="{39F84DB1-8F4E-334E-9645-757D06235FF1}" dt="2024-11-10T22:31:40.659" v="846" actId="2696"/>
        <pc:sldMkLst>
          <pc:docMk/>
          <pc:sldMk cId="3794041322" sldId="3996"/>
        </pc:sldMkLst>
      </pc:sldChg>
      <pc:sldChg chg="del">
        <pc:chgData name="Hesam Sarkhosh Sarkendi" userId="b114f48a-9d5a-46ba-93ba-770dfbb49f4c" providerId="ADAL" clId="{39F84DB1-8F4E-334E-9645-757D06235FF1}" dt="2024-11-10T22:07:45.972" v="229" actId="2696"/>
        <pc:sldMkLst>
          <pc:docMk/>
          <pc:sldMk cId="3405755839" sldId="3997"/>
        </pc:sldMkLst>
      </pc:sldChg>
      <pc:sldChg chg="delSp modSp del mod">
        <pc:chgData name="Hesam Sarkhosh Sarkendi" userId="b114f48a-9d5a-46ba-93ba-770dfbb49f4c" providerId="ADAL" clId="{39F84DB1-8F4E-334E-9645-757D06235FF1}" dt="2024-11-10T22:13:14.069" v="497" actId="2696"/>
        <pc:sldMkLst>
          <pc:docMk/>
          <pc:sldMk cId="1310379130" sldId="3999"/>
        </pc:sldMkLst>
      </pc:sldChg>
      <pc:sldChg chg="modSp mod">
        <pc:chgData name="Hesam Sarkhosh Sarkendi" userId="b114f48a-9d5a-46ba-93ba-770dfbb49f4c" providerId="ADAL" clId="{39F84DB1-8F4E-334E-9645-757D06235FF1}" dt="2024-11-10T22:19:00.790" v="663" actId="20577"/>
        <pc:sldMkLst>
          <pc:docMk/>
          <pc:sldMk cId="3404850753" sldId="4000"/>
        </pc:sldMkLst>
        <pc:spChg chg="mod">
          <ac:chgData name="Hesam Sarkhosh Sarkendi" userId="b114f48a-9d5a-46ba-93ba-770dfbb49f4c" providerId="ADAL" clId="{39F84DB1-8F4E-334E-9645-757D06235FF1}" dt="2024-11-10T22:19:00.790" v="663" actId="20577"/>
          <ac:spMkLst>
            <pc:docMk/>
            <pc:sldMk cId="3404850753" sldId="4000"/>
            <ac:spMk id="2" creationId="{85E8220F-92F2-75C3-9661-7B083D6D3A95}"/>
          </ac:spMkLst>
        </pc:spChg>
        <pc:picChg chg="mod">
          <ac:chgData name="Hesam Sarkhosh Sarkendi" userId="b114f48a-9d5a-46ba-93ba-770dfbb49f4c" providerId="ADAL" clId="{39F84DB1-8F4E-334E-9645-757D06235FF1}" dt="2024-11-10T22:13:46.315" v="503" actId="1076"/>
          <ac:picMkLst>
            <pc:docMk/>
            <pc:sldMk cId="3404850753" sldId="4000"/>
            <ac:picMk id="6146" creationId="{B229B01D-2AB1-8A74-D054-1ADFB5C45E1B}"/>
          </ac:picMkLst>
        </pc:picChg>
      </pc:sldChg>
      <pc:sldChg chg="del">
        <pc:chgData name="Hesam Sarkhosh Sarkendi" userId="b114f48a-9d5a-46ba-93ba-770dfbb49f4c" providerId="ADAL" clId="{39F84DB1-8F4E-334E-9645-757D06235FF1}" dt="2024-11-10T22:19:04.442" v="664" actId="2696"/>
        <pc:sldMkLst>
          <pc:docMk/>
          <pc:sldMk cId="3240026649" sldId="4001"/>
        </pc:sldMkLst>
      </pc:sldChg>
      <pc:sldChg chg="del">
        <pc:chgData name="Hesam Sarkhosh Sarkendi" userId="b114f48a-9d5a-46ba-93ba-770dfbb49f4c" providerId="ADAL" clId="{39F84DB1-8F4E-334E-9645-757D06235FF1}" dt="2024-11-10T22:19:17.158" v="665" actId="2696"/>
        <pc:sldMkLst>
          <pc:docMk/>
          <pc:sldMk cId="2523654421" sldId="4002"/>
        </pc:sldMkLst>
      </pc:sldChg>
      <pc:sldChg chg="modSp del mod">
        <pc:chgData name="Hesam Sarkhosh Sarkendi" userId="b114f48a-9d5a-46ba-93ba-770dfbb49f4c" providerId="ADAL" clId="{39F84DB1-8F4E-334E-9645-757D06235FF1}" dt="2024-11-10T22:19:59.964" v="669" actId="2696"/>
        <pc:sldMkLst>
          <pc:docMk/>
          <pc:sldMk cId="1536708085" sldId="4003"/>
        </pc:sldMkLst>
      </pc:sldChg>
      <pc:sldChg chg="del">
        <pc:chgData name="Hesam Sarkhosh Sarkendi" userId="b114f48a-9d5a-46ba-93ba-770dfbb49f4c" providerId="ADAL" clId="{39F84DB1-8F4E-334E-9645-757D06235FF1}" dt="2024-11-10T21:05:35.944" v="60" actId="2696"/>
        <pc:sldMkLst>
          <pc:docMk/>
          <pc:sldMk cId="241819297" sldId="4004"/>
        </pc:sldMkLst>
      </pc:sldChg>
      <pc:sldChg chg="modSp mod modAnim">
        <pc:chgData name="Hesam Sarkhosh Sarkendi" userId="b114f48a-9d5a-46ba-93ba-770dfbb49f4c" providerId="ADAL" clId="{39F84DB1-8F4E-334E-9645-757D06235FF1}" dt="2024-11-10T23:07:57.169" v="1530" actId="20577"/>
        <pc:sldMkLst>
          <pc:docMk/>
          <pc:sldMk cId="3865444574" sldId="4006"/>
        </pc:sldMkLst>
        <pc:spChg chg="mod">
          <ac:chgData name="Hesam Sarkhosh Sarkendi" userId="b114f48a-9d5a-46ba-93ba-770dfbb49f4c" providerId="ADAL" clId="{39F84DB1-8F4E-334E-9645-757D06235FF1}" dt="2024-11-10T23:07:57.169" v="1530" actId="20577"/>
          <ac:spMkLst>
            <pc:docMk/>
            <pc:sldMk cId="3865444574" sldId="4006"/>
            <ac:spMk id="2" creationId="{62D15E05-F390-8ECE-2B51-E9ACE5A52538}"/>
          </ac:spMkLst>
        </pc:spChg>
        <pc:spChg chg="mod">
          <ac:chgData name="Hesam Sarkhosh Sarkendi" userId="b114f48a-9d5a-46ba-93ba-770dfbb49f4c" providerId="ADAL" clId="{39F84DB1-8F4E-334E-9645-757D06235FF1}" dt="2024-11-10T22:08:52.133" v="255" actId="20577"/>
          <ac:spMkLst>
            <pc:docMk/>
            <pc:sldMk cId="3865444574" sldId="4006"/>
            <ac:spMk id="22" creationId="{7D1A2947-5668-DF5E-D0F4-3C7ECF90DC88}"/>
          </ac:spMkLst>
        </pc:spChg>
      </pc:sldChg>
      <pc:sldChg chg="del">
        <pc:chgData name="Hesam Sarkhosh Sarkendi" userId="b114f48a-9d5a-46ba-93ba-770dfbb49f4c" providerId="ADAL" clId="{39F84DB1-8F4E-334E-9645-757D06235FF1}" dt="2024-11-10T22:30:30.675" v="845" actId="2696"/>
        <pc:sldMkLst>
          <pc:docMk/>
          <pc:sldMk cId="2239423214" sldId="4007"/>
        </pc:sldMkLst>
      </pc:sldChg>
      <pc:sldChg chg="del">
        <pc:chgData name="Hesam Sarkhosh Sarkendi" userId="b114f48a-9d5a-46ba-93ba-770dfbb49f4c" providerId="ADAL" clId="{39F84DB1-8F4E-334E-9645-757D06235FF1}" dt="2024-11-10T22:45:03.827" v="1242" actId="2696"/>
        <pc:sldMkLst>
          <pc:docMk/>
          <pc:sldMk cId="2885665835" sldId="4008"/>
        </pc:sldMkLst>
      </pc:sldChg>
      <pc:sldChg chg="del">
        <pc:chgData name="Hesam Sarkhosh Sarkendi" userId="b114f48a-9d5a-46ba-93ba-770dfbb49f4c" providerId="ADAL" clId="{39F84DB1-8F4E-334E-9645-757D06235FF1}" dt="2024-11-10T22:45:04.708" v="1243" actId="2696"/>
        <pc:sldMkLst>
          <pc:docMk/>
          <pc:sldMk cId="2716750184" sldId="4009"/>
        </pc:sldMkLst>
      </pc:sldChg>
      <pc:sldChg chg="del">
        <pc:chgData name="Hesam Sarkhosh Sarkendi" userId="b114f48a-9d5a-46ba-93ba-770dfbb49f4c" providerId="ADAL" clId="{39F84DB1-8F4E-334E-9645-757D06235FF1}" dt="2024-11-10T22:45:01.329" v="1241" actId="2696"/>
        <pc:sldMkLst>
          <pc:docMk/>
          <pc:sldMk cId="1451407237" sldId="4010"/>
        </pc:sldMkLst>
      </pc:sldChg>
      <pc:sldChg chg="del">
        <pc:chgData name="Hesam Sarkhosh Sarkendi" userId="b114f48a-9d5a-46ba-93ba-770dfbb49f4c" providerId="ADAL" clId="{39F84DB1-8F4E-334E-9645-757D06235FF1}" dt="2024-11-10T22:45:05.037" v="1244" actId="2696"/>
        <pc:sldMkLst>
          <pc:docMk/>
          <pc:sldMk cId="2352871639" sldId="4011"/>
        </pc:sldMkLst>
      </pc:sldChg>
      <pc:sldChg chg="addSp modSp mod">
        <pc:chgData name="Hesam Sarkhosh Sarkendi" userId="b114f48a-9d5a-46ba-93ba-770dfbb49f4c" providerId="ADAL" clId="{39F84DB1-8F4E-334E-9645-757D06235FF1}" dt="2024-11-10T22:13:19.647" v="501" actId="1076"/>
        <pc:sldMkLst>
          <pc:docMk/>
          <pc:sldMk cId="627593381" sldId="4012"/>
        </pc:sldMkLst>
        <pc:spChg chg="mod">
          <ac:chgData name="Hesam Sarkhosh Sarkendi" userId="b114f48a-9d5a-46ba-93ba-770dfbb49f4c" providerId="ADAL" clId="{39F84DB1-8F4E-334E-9645-757D06235FF1}" dt="2024-11-10T22:13:08.269" v="496" actId="20577"/>
          <ac:spMkLst>
            <pc:docMk/>
            <pc:sldMk cId="627593381" sldId="4012"/>
            <ac:spMk id="2" creationId="{20F83CA3-A4D9-8389-7856-B28786FE0F3F}"/>
          </ac:spMkLst>
        </pc:spChg>
        <pc:picChg chg="add mod">
          <ac:chgData name="Hesam Sarkhosh Sarkendi" userId="b114f48a-9d5a-46ba-93ba-770dfbb49f4c" providerId="ADAL" clId="{39F84DB1-8F4E-334E-9645-757D06235FF1}" dt="2024-11-10T22:13:19.647" v="501" actId="1076"/>
          <ac:picMkLst>
            <pc:docMk/>
            <pc:sldMk cId="627593381" sldId="4012"/>
            <ac:picMk id="6" creationId="{037C9AD4-2076-6201-E1C2-4BF32B72F3D9}"/>
          </ac:picMkLst>
        </pc:picChg>
      </pc:sldChg>
      <pc:sldChg chg="del">
        <pc:chgData name="Hesam Sarkhosh Sarkendi" userId="b114f48a-9d5a-46ba-93ba-770dfbb49f4c" providerId="ADAL" clId="{39F84DB1-8F4E-334E-9645-757D06235FF1}" dt="2024-11-10T22:45:05.706" v="1246" actId="2696"/>
        <pc:sldMkLst>
          <pc:docMk/>
          <pc:sldMk cId="1016337127" sldId="4013"/>
        </pc:sldMkLst>
      </pc:sldChg>
      <pc:sldChg chg="new del">
        <pc:chgData name="Hesam Sarkhosh Sarkendi" userId="b114f48a-9d5a-46ba-93ba-770dfbb49f4c" providerId="ADAL" clId="{39F84DB1-8F4E-334E-9645-757D06235FF1}" dt="2024-11-10T21:59:33.227" v="62" actId="2696"/>
        <pc:sldMkLst>
          <pc:docMk/>
          <pc:sldMk cId="887813602" sldId="4014"/>
        </pc:sldMkLst>
      </pc:sldChg>
      <pc:sldChg chg="addSp modSp new mod modTransition modClrScheme chgLayout">
        <pc:chgData name="Hesam Sarkhosh Sarkendi" userId="b114f48a-9d5a-46ba-93ba-770dfbb49f4c" providerId="ADAL" clId="{39F84DB1-8F4E-334E-9645-757D06235FF1}" dt="2024-11-12T19:49:13.439" v="3566" actId="20577"/>
        <pc:sldMkLst>
          <pc:docMk/>
          <pc:sldMk cId="3402175154" sldId="4014"/>
        </pc:sldMkLst>
        <pc:spChg chg="mod">
          <ac:chgData name="Hesam Sarkhosh Sarkendi" userId="b114f48a-9d5a-46ba-93ba-770dfbb49f4c" providerId="ADAL" clId="{39F84DB1-8F4E-334E-9645-757D06235FF1}" dt="2024-11-10T23:13:44.033" v="1658" actId="26606"/>
          <ac:spMkLst>
            <pc:docMk/>
            <pc:sldMk cId="3402175154" sldId="4014"/>
            <ac:spMk id="2" creationId="{0AA9912D-84C9-DC3F-6BBE-9F7361113088}"/>
          </ac:spMkLst>
        </pc:spChg>
        <pc:spChg chg="mod">
          <ac:chgData name="Hesam Sarkhosh Sarkendi" userId="b114f48a-9d5a-46ba-93ba-770dfbb49f4c" providerId="ADAL" clId="{39F84DB1-8F4E-334E-9645-757D06235FF1}" dt="2024-11-12T19:49:13.439" v="3566" actId="20577"/>
          <ac:spMkLst>
            <pc:docMk/>
            <pc:sldMk cId="3402175154" sldId="4014"/>
            <ac:spMk id="3" creationId="{B179B047-AE50-03E6-187E-EDF69C9F3794}"/>
          </ac:spMkLst>
        </pc:spChg>
        <pc:spChg chg="mod">
          <ac:chgData name="Hesam Sarkhosh Sarkendi" userId="b114f48a-9d5a-46ba-93ba-770dfbb49f4c" providerId="ADAL" clId="{39F84DB1-8F4E-334E-9645-757D06235FF1}" dt="2024-11-10T23:13:44.033" v="1658" actId="26606"/>
          <ac:spMkLst>
            <pc:docMk/>
            <pc:sldMk cId="3402175154" sldId="4014"/>
            <ac:spMk id="4" creationId="{F28AEAD9-0A2A-0429-58B7-0E40278959D2}"/>
          </ac:spMkLst>
        </pc:spChg>
        <pc:picChg chg="add mod">
          <ac:chgData name="Hesam Sarkhosh Sarkendi" userId="b114f48a-9d5a-46ba-93ba-770dfbb49f4c" providerId="ADAL" clId="{39F84DB1-8F4E-334E-9645-757D06235FF1}" dt="2024-11-10T23:14:07.384" v="1669" actId="1076"/>
          <ac:picMkLst>
            <pc:docMk/>
            <pc:sldMk cId="3402175154" sldId="4014"/>
            <ac:picMk id="6148" creationId="{D5F11587-0461-34D7-1F8A-D967E3910EE0}"/>
          </ac:picMkLst>
        </pc:picChg>
      </pc:sldChg>
      <pc:sldChg chg="delSp modSp new mod">
        <pc:chgData name="Hesam Sarkhosh Sarkendi" userId="b114f48a-9d5a-46ba-93ba-770dfbb49f4c" providerId="ADAL" clId="{39F84DB1-8F4E-334E-9645-757D06235FF1}" dt="2024-11-11T22:50:24.423" v="1880" actId="20577"/>
        <pc:sldMkLst>
          <pc:docMk/>
          <pc:sldMk cId="3568148271" sldId="4015"/>
        </pc:sldMkLst>
        <pc:spChg chg="mod">
          <ac:chgData name="Hesam Sarkhosh Sarkendi" userId="b114f48a-9d5a-46ba-93ba-770dfbb49f4c" providerId="ADAL" clId="{39F84DB1-8F4E-334E-9645-757D06235FF1}" dt="2024-11-11T22:50:24.423" v="1880" actId="20577"/>
          <ac:spMkLst>
            <pc:docMk/>
            <pc:sldMk cId="3568148271" sldId="4015"/>
            <ac:spMk id="3" creationId="{9655457F-4E0F-0C4D-8476-EFD5AC2E7A99}"/>
          </ac:spMkLst>
        </pc:spChg>
      </pc:sldChg>
      <pc:sldChg chg="addSp delSp modSp new mod">
        <pc:chgData name="Hesam Sarkhosh Sarkendi" userId="b114f48a-9d5a-46ba-93ba-770dfbb49f4c" providerId="ADAL" clId="{39F84DB1-8F4E-334E-9645-757D06235FF1}" dt="2024-11-10T22:25:13.380" v="763" actId="20577"/>
        <pc:sldMkLst>
          <pc:docMk/>
          <pc:sldMk cId="1090467519" sldId="4016"/>
        </pc:sldMkLst>
        <pc:spChg chg="mod">
          <ac:chgData name="Hesam Sarkhosh Sarkendi" userId="b114f48a-9d5a-46ba-93ba-770dfbb49f4c" providerId="ADAL" clId="{39F84DB1-8F4E-334E-9645-757D06235FF1}" dt="2024-11-10T22:25:13.380" v="763" actId="20577"/>
          <ac:spMkLst>
            <pc:docMk/>
            <pc:sldMk cId="1090467519" sldId="4016"/>
            <ac:spMk id="2" creationId="{35035A04-5B48-DF49-7A47-4DE1E62FDDDE}"/>
          </ac:spMkLst>
        </pc:spChg>
        <pc:picChg chg="add mod">
          <ac:chgData name="Hesam Sarkhosh Sarkendi" userId="b114f48a-9d5a-46ba-93ba-770dfbb49f4c" providerId="ADAL" clId="{39F84DB1-8F4E-334E-9645-757D06235FF1}" dt="2024-11-10T22:24:21.807" v="754" actId="1076"/>
          <ac:picMkLst>
            <pc:docMk/>
            <pc:sldMk cId="1090467519" sldId="4016"/>
            <ac:picMk id="5" creationId="{A6CB3C80-C1EC-2B6A-D315-B1FCD84C236E}"/>
          </ac:picMkLst>
        </pc:picChg>
      </pc:sldChg>
      <pc:sldChg chg="modSp add del mod ord">
        <pc:chgData name="Hesam Sarkhosh Sarkendi" userId="b114f48a-9d5a-46ba-93ba-770dfbb49f4c" providerId="ADAL" clId="{39F84DB1-8F4E-334E-9645-757D06235FF1}" dt="2024-11-10T23:07:29.663" v="1515" actId="2696"/>
        <pc:sldMkLst>
          <pc:docMk/>
          <pc:sldMk cId="3699077071" sldId="4017"/>
        </pc:sldMkLst>
      </pc:sldChg>
      <pc:sldChg chg="addSp delSp modSp new mod ord modAnim">
        <pc:chgData name="Hesam Sarkhosh Sarkendi" userId="b114f48a-9d5a-46ba-93ba-770dfbb49f4c" providerId="ADAL" clId="{39F84DB1-8F4E-334E-9645-757D06235FF1}" dt="2024-11-12T20:11:56.593" v="4229" actId="20578"/>
        <pc:sldMkLst>
          <pc:docMk/>
          <pc:sldMk cId="2791507070" sldId="4018"/>
        </pc:sldMkLst>
        <pc:spChg chg="mod">
          <ac:chgData name="Hesam Sarkhosh Sarkendi" userId="b114f48a-9d5a-46ba-93ba-770dfbb49f4c" providerId="ADAL" clId="{39F84DB1-8F4E-334E-9645-757D06235FF1}" dt="2024-11-12T20:10:12.623" v="4182" actId="20577"/>
          <ac:spMkLst>
            <pc:docMk/>
            <pc:sldMk cId="2791507070" sldId="4018"/>
            <ac:spMk id="2" creationId="{94A5BE05-E4B9-C82D-C79E-7AC49BEB298C}"/>
          </ac:spMkLst>
        </pc:spChg>
        <pc:picChg chg="add mod">
          <ac:chgData name="Hesam Sarkhosh Sarkendi" userId="b114f48a-9d5a-46ba-93ba-770dfbb49f4c" providerId="ADAL" clId="{39F84DB1-8F4E-334E-9645-757D06235FF1}" dt="2024-11-10T22:54:11.049" v="1324" actId="1076"/>
          <ac:picMkLst>
            <pc:docMk/>
            <pc:sldMk cId="2791507070" sldId="4018"/>
            <ac:picMk id="6" creationId="{0931CCB7-953A-A99B-72DF-CBE2CD426262}"/>
          </ac:picMkLst>
        </pc:picChg>
        <pc:picChg chg="add mod">
          <ac:chgData name="Hesam Sarkhosh Sarkendi" userId="b114f48a-9d5a-46ba-93ba-770dfbb49f4c" providerId="ADAL" clId="{39F84DB1-8F4E-334E-9645-757D06235FF1}" dt="2024-11-10T23:04:36.391" v="1473" actId="1076"/>
          <ac:picMkLst>
            <pc:docMk/>
            <pc:sldMk cId="2791507070" sldId="4018"/>
            <ac:picMk id="8" creationId="{16E459D7-7BFC-FE02-1E54-7D98A66056B8}"/>
          </ac:picMkLst>
        </pc:picChg>
        <pc:picChg chg="add mod">
          <ac:chgData name="Hesam Sarkhosh Sarkendi" userId="b114f48a-9d5a-46ba-93ba-770dfbb49f4c" providerId="ADAL" clId="{39F84DB1-8F4E-334E-9645-757D06235FF1}" dt="2024-11-10T23:04:37.112" v="1474" actId="1076"/>
          <ac:picMkLst>
            <pc:docMk/>
            <pc:sldMk cId="2791507070" sldId="4018"/>
            <ac:picMk id="12" creationId="{DBCF01CA-A2E3-2514-85FF-16C1B64D172A}"/>
          </ac:picMkLst>
        </pc:picChg>
      </pc:sldChg>
      <pc:sldChg chg="delSp modSp new mod ord">
        <pc:chgData name="Hesam Sarkhosh Sarkendi" userId="b114f48a-9d5a-46ba-93ba-770dfbb49f4c" providerId="ADAL" clId="{39F84DB1-8F4E-334E-9645-757D06235FF1}" dt="2024-11-10T23:06:53.351" v="1497" actId="478"/>
        <pc:sldMkLst>
          <pc:docMk/>
          <pc:sldMk cId="3337866445" sldId="4019"/>
        </pc:sldMkLst>
        <pc:spChg chg="mod">
          <ac:chgData name="Hesam Sarkhosh Sarkendi" userId="b114f48a-9d5a-46ba-93ba-770dfbb49f4c" providerId="ADAL" clId="{39F84DB1-8F4E-334E-9645-757D06235FF1}" dt="2024-11-10T23:06:46.149" v="1496" actId="20577"/>
          <ac:spMkLst>
            <pc:docMk/>
            <pc:sldMk cId="3337866445" sldId="4019"/>
            <ac:spMk id="3" creationId="{4237C66C-7B83-595F-2E6A-2999EC37A22C}"/>
          </ac:spMkLst>
        </pc:spChg>
      </pc:sldChg>
      <pc:sldChg chg="addSp delSp modSp new mod modAnim">
        <pc:chgData name="Hesam Sarkhosh Sarkendi" userId="b114f48a-9d5a-46ba-93ba-770dfbb49f4c" providerId="ADAL" clId="{39F84DB1-8F4E-334E-9645-757D06235FF1}" dt="2024-11-12T20:10:23.912" v="4185"/>
        <pc:sldMkLst>
          <pc:docMk/>
          <pc:sldMk cId="2584295113" sldId="4020"/>
        </pc:sldMkLst>
        <pc:spChg chg="mod">
          <ac:chgData name="Hesam Sarkhosh Sarkendi" userId="b114f48a-9d5a-46ba-93ba-770dfbb49f4c" providerId="ADAL" clId="{39F84DB1-8F4E-334E-9645-757D06235FF1}" dt="2024-11-12T20:10:23.912" v="4185"/>
          <ac:spMkLst>
            <pc:docMk/>
            <pc:sldMk cId="2584295113" sldId="4020"/>
            <ac:spMk id="2" creationId="{E6B9FB57-C564-A588-F769-8696654036D0}"/>
          </ac:spMkLst>
        </pc:spChg>
        <pc:spChg chg="add mod">
          <ac:chgData name="Hesam Sarkhosh Sarkendi" userId="b114f48a-9d5a-46ba-93ba-770dfbb49f4c" providerId="ADAL" clId="{39F84DB1-8F4E-334E-9645-757D06235FF1}" dt="2024-11-12T00:18:14.917" v="3499" actId="20577"/>
          <ac:spMkLst>
            <pc:docMk/>
            <pc:sldMk cId="2584295113" sldId="4020"/>
            <ac:spMk id="9" creationId="{C524A9A2-EB44-5CD5-8831-6D9ED178B629}"/>
          </ac:spMkLst>
        </pc:spChg>
        <pc:picChg chg="add mod modCrop">
          <ac:chgData name="Hesam Sarkhosh Sarkendi" userId="b114f48a-9d5a-46ba-93ba-770dfbb49f4c" providerId="ADAL" clId="{39F84DB1-8F4E-334E-9645-757D06235FF1}" dt="2024-11-11T23:46:20.365" v="2906" actId="1076"/>
          <ac:picMkLst>
            <pc:docMk/>
            <pc:sldMk cId="2584295113" sldId="4020"/>
            <ac:picMk id="6" creationId="{D6F0A4C7-0C11-B4A5-FD9B-3A90EE54F0F4}"/>
          </ac:picMkLst>
        </pc:picChg>
        <pc:picChg chg="add mod">
          <ac:chgData name="Hesam Sarkhosh Sarkendi" userId="b114f48a-9d5a-46ba-93ba-770dfbb49f4c" providerId="ADAL" clId="{39F84DB1-8F4E-334E-9645-757D06235FF1}" dt="2024-11-11T23:45:24.942" v="2898" actId="1076"/>
          <ac:picMkLst>
            <pc:docMk/>
            <pc:sldMk cId="2584295113" sldId="4020"/>
            <ac:picMk id="8" creationId="{B618FF28-FCE2-8038-8AEF-52FA183298E9}"/>
          </ac:picMkLst>
        </pc:picChg>
      </pc:sldChg>
      <pc:sldChg chg="new del">
        <pc:chgData name="Hesam Sarkhosh Sarkendi" userId="b114f48a-9d5a-46ba-93ba-770dfbb49f4c" providerId="ADAL" clId="{39F84DB1-8F4E-334E-9645-757D06235FF1}" dt="2024-11-10T23:11:18.772" v="1601" actId="2696"/>
        <pc:sldMkLst>
          <pc:docMk/>
          <pc:sldMk cId="4261319259" sldId="4020"/>
        </pc:sldMkLst>
      </pc:sldChg>
      <pc:sldChg chg="addSp modSp add mod">
        <pc:chgData name="Hesam Sarkhosh Sarkendi" userId="b114f48a-9d5a-46ba-93ba-770dfbb49f4c" providerId="ADAL" clId="{39F84DB1-8F4E-334E-9645-757D06235FF1}" dt="2024-11-12T20:10:56.732" v="4217" actId="20577"/>
        <pc:sldMkLst>
          <pc:docMk/>
          <pc:sldMk cId="968167719" sldId="4021"/>
        </pc:sldMkLst>
        <pc:spChg chg="mod">
          <ac:chgData name="Hesam Sarkhosh Sarkendi" userId="b114f48a-9d5a-46ba-93ba-770dfbb49f4c" providerId="ADAL" clId="{39F84DB1-8F4E-334E-9645-757D06235FF1}" dt="2024-11-10T23:12:11.428" v="1631" actId="20577"/>
          <ac:spMkLst>
            <pc:docMk/>
            <pc:sldMk cId="968167719" sldId="4021"/>
            <ac:spMk id="2" creationId="{04AFBA0D-240C-5783-EC58-0556A3DD2C31}"/>
          </ac:spMkLst>
        </pc:spChg>
        <pc:spChg chg="mod">
          <ac:chgData name="Hesam Sarkhosh Sarkendi" userId="b114f48a-9d5a-46ba-93ba-770dfbb49f4c" providerId="ADAL" clId="{39F84DB1-8F4E-334E-9645-757D06235FF1}" dt="2024-11-12T20:10:56.732" v="4217" actId="20577"/>
          <ac:spMkLst>
            <pc:docMk/>
            <pc:sldMk cId="968167719" sldId="4021"/>
            <ac:spMk id="3" creationId="{BFEAB093-CAB6-DDC2-7C30-F3807173CF3D}"/>
          </ac:spMkLst>
        </pc:spChg>
        <pc:picChg chg="add mod">
          <ac:chgData name="Hesam Sarkhosh Sarkendi" userId="b114f48a-9d5a-46ba-93ba-770dfbb49f4c" providerId="ADAL" clId="{39F84DB1-8F4E-334E-9645-757D06235FF1}" dt="2024-11-12T00:19:01.974" v="3510" actId="1076"/>
          <ac:picMkLst>
            <pc:docMk/>
            <pc:sldMk cId="968167719" sldId="4021"/>
            <ac:picMk id="7170" creationId="{23878B0F-2B46-2474-D5A2-378DA8615176}"/>
          </ac:picMkLst>
        </pc:picChg>
      </pc:sldChg>
      <pc:sldChg chg="addSp delSp modSp add mod ord">
        <pc:chgData name="Hesam Sarkhosh Sarkendi" userId="b114f48a-9d5a-46ba-93ba-770dfbb49f4c" providerId="ADAL" clId="{39F84DB1-8F4E-334E-9645-757D06235FF1}" dt="2024-11-12T20:11:27.691" v="4228" actId="20577"/>
        <pc:sldMkLst>
          <pc:docMk/>
          <pc:sldMk cId="2610733341" sldId="4022"/>
        </pc:sldMkLst>
        <pc:spChg chg="mod">
          <ac:chgData name="Hesam Sarkhosh Sarkendi" userId="b114f48a-9d5a-46ba-93ba-770dfbb49f4c" providerId="ADAL" clId="{39F84DB1-8F4E-334E-9645-757D06235FF1}" dt="2024-11-12T00:09:59.894" v="3118" actId="20577"/>
          <ac:spMkLst>
            <pc:docMk/>
            <pc:sldMk cId="2610733341" sldId="4022"/>
            <ac:spMk id="2" creationId="{2EF05FF8-956E-4883-2033-FBF814C0305B}"/>
          </ac:spMkLst>
        </pc:spChg>
        <pc:spChg chg="mod">
          <ac:chgData name="Hesam Sarkhosh Sarkendi" userId="b114f48a-9d5a-46ba-93ba-770dfbb49f4c" providerId="ADAL" clId="{39F84DB1-8F4E-334E-9645-757D06235FF1}" dt="2024-11-12T20:11:27.691" v="4228" actId="20577"/>
          <ac:spMkLst>
            <pc:docMk/>
            <pc:sldMk cId="2610733341" sldId="4022"/>
            <ac:spMk id="3" creationId="{39854EA5-CC20-6A7F-584C-113CBC8367C0}"/>
          </ac:spMkLst>
        </pc:spChg>
        <pc:picChg chg="add mod">
          <ac:chgData name="Hesam Sarkhosh Sarkendi" userId="b114f48a-9d5a-46ba-93ba-770dfbb49f4c" providerId="ADAL" clId="{39F84DB1-8F4E-334E-9645-757D06235FF1}" dt="2024-11-12T00:10:53.400" v="3177" actId="1076"/>
          <ac:picMkLst>
            <pc:docMk/>
            <pc:sldMk cId="2610733341" sldId="4022"/>
            <ac:picMk id="5" creationId="{34B30427-2041-1370-BF92-5F9B8CCA65A9}"/>
          </ac:picMkLst>
        </pc:picChg>
      </pc:sldChg>
      <pc:sldChg chg="addSp delSp modSp new mod">
        <pc:chgData name="Hesam Sarkhosh Sarkendi" userId="b114f48a-9d5a-46ba-93ba-770dfbb49f4c" providerId="ADAL" clId="{39F84DB1-8F4E-334E-9645-757D06235FF1}" dt="2024-11-11T17:33:11.335" v="1817"/>
        <pc:sldMkLst>
          <pc:docMk/>
          <pc:sldMk cId="1641745735" sldId="4023"/>
        </pc:sldMkLst>
        <pc:spChg chg="mod">
          <ac:chgData name="Hesam Sarkhosh Sarkendi" userId="b114f48a-9d5a-46ba-93ba-770dfbb49f4c" providerId="ADAL" clId="{39F84DB1-8F4E-334E-9645-757D06235FF1}" dt="2024-11-11T17:31:14.718" v="1795" actId="20577"/>
          <ac:spMkLst>
            <pc:docMk/>
            <pc:sldMk cId="1641745735" sldId="4023"/>
            <ac:spMk id="2" creationId="{18693D78-97DB-7100-D7CF-416FEFBADA3C}"/>
          </ac:spMkLst>
        </pc:spChg>
        <pc:spChg chg="add del mod">
          <ac:chgData name="Hesam Sarkhosh Sarkendi" userId="b114f48a-9d5a-46ba-93ba-770dfbb49f4c" providerId="ADAL" clId="{39F84DB1-8F4E-334E-9645-757D06235FF1}" dt="2024-11-11T17:33:11.335" v="1817"/>
          <ac:spMkLst>
            <pc:docMk/>
            <pc:sldMk cId="1641745735" sldId="4023"/>
            <ac:spMk id="3" creationId="{854D87DF-2E92-2E7F-2CBD-0BD0F45BDF7F}"/>
          </ac:spMkLst>
        </pc:spChg>
      </pc:sldChg>
      <pc:sldChg chg="addSp delSp modSp add mod">
        <pc:chgData name="Hesam Sarkhosh Sarkendi" userId="b114f48a-9d5a-46ba-93ba-770dfbb49f4c" providerId="ADAL" clId="{39F84DB1-8F4E-334E-9645-757D06235FF1}" dt="2024-11-11T23:50:46.036" v="2912" actId="21"/>
        <pc:sldMkLst>
          <pc:docMk/>
          <pc:sldMk cId="1881525420" sldId="4024"/>
        </pc:sldMkLst>
        <pc:spChg chg="mod">
          <ac:chgData name="Hesam Sarkhosh Sarkendi" userId="b114f48a-9d5a-46ba-93ba-770dfbb49f4c" providerId="ADAL" clId="{39F84DB1-8F4E-334E-9645-757D06235FF1}" dt="2024-11-11T23:11:10.781" v="2658" actId="20577"/>
          <ac:spMkLst>
            <pc:docMk/>
            <pc:sldMk cId="1881525420" sldId="4024"/>
            <ac:spMk id="3" creationId="{70980904-C806-8F5F-600E-BA70463BA26E}"/>
          </ac:spMkLst>
        </pc:spChg>
      </pc:sldChg>
      <pc:sldChg chg="modSp add mod">
        <pc:chgData name="Hesam Sarkhosh Sarkendi" userId="b114f48a-9d5a-46ba-93ba-770dfbb49f4c" providerId="ADAL" clId="{39F84DB1-8F4E-334E-9645-757D06235FF1}" dt="2024-11-12T20:11:13.350" v="4221" actId="20577"/>
        <pc:sldMkLst>
          <pc:docMk/>
          <pc:sldMk cId="1830609064" sldId="4025"/>
        </pc:sldMkLst>
        <pc:spChg chg="mod">
          <ac:chgData name="Hesam Sarkhosh Sarkendi" userId="b114f48a-9d5a-46ba-93ba-770dfbb49f4c" providerId="ADAL" clId="{39F84DB1-8F4E-334E-9645-757D06235FF1}" dt="2024-11-12T20:11:13.350" v="4221" actId="20577"/>
          <ac:spMkLst>
            <pc:docMk/>
            <pc:sldMk cId="1830609064" sldId="4025"/>
            <ac:spMk id="3" creationId="{D0A94E40-2E2F-2E43-A199-1CF945DAD41A}"/>
          </ac:spMkLst>
        </pc:spChg>
      </pc:sldChg>
      <pc:sldChg chg="new del">
        <pc:chgData name="Hesam Sarkhosh Sarkendi" userId="b114f48a-9d5a-46ba-93ba-770dfbb49f4c" providerId="ADAL" clId="{39F84DB1-8F4E-334E-9645-757D06235FF1}" dt="2024-11-12T19:49:49.179" v="3582" actId="2696"/>
        <pc:sldMkLst>
          <pc:docMk/>
          <pc:sldMk cId="3198361464" sldId="4026"/>
        </pc:sldMkLst>
      </pc:sldChg>
      <pc:sldChg chg="modSp new del mod">
        <pc:chgData name="Hesam Sarkhosh Sarkendi" userId="b114f48a-9d5a-46ba-93ba-770dfbb49f4c" providerId="ADAL" clId="{39F84DB1-8F4E-334E-9645-757D06235FF1}" dt="2024-11-12T19:49:31.672" v="3579" actId="2696"/>
        <pc:sldMkLst>
          <pc:docMk/>
          <pc:sldMk cId="3709604393" sldId="4026"/>
        </pc:sldMkLst>
        <pc:spChg chg="mod">
          <ac:chgData name="Hesam Sarkhosh Sarkendi" userId="b114f48a-9d5a-46ba-93ba-770dfbb49f4c" providerId="ADAL" clId="{39F84DB1-8F4E-334E-9645-757D06235FF1}" dt="2024-11-12T19:49:29.183" v="3578" actId="20577"/>
          <ac:spMkLst>
            <pc:docMk/>
            <pc:sldMk cId="3709604393" sldId="4026"/>
            <ac:spMk id="3" creationId="{980FC7AE-F0AC-681E-76E7-D93DF12FC76D}"/>
          </ac:spMkLst>
        </pc:spChg>
      </pc:sldChg>
      <pc:sldChg chg="modSp new mod">
        <pc:chgData name="Hesam Sarkhosh Sarkendi" userId="b114f48a-9d5a-46ba-93ba-770dfbb49f4c" providerId="ADAL" clId="{39F84DB1-8F4E-334E-9645-757D06235FF1}" dt="2024-11-12T20:15:05.817" v="4345" actId="27636"/>
        <pc:sldMkLst>
          <pc:docMk/>
          <pc:sldMk cId="409233209" sldId="4027"/>
        </pc:sldMkLst>
        <pc:spChg chg="mod">
          <ac:chgData name="Hesam Sarkhosh Sarkendi" userId="b114f48a-9d5a-46ba-93ba-770dfbb49f4c" providerId="ADAL" clId="{39F84DB1-8F4E-334E-9645-757D06235FF1}" dt="2024-11-12T19:49:53.121" v="3591" actId="20577"/>
          <ac:spMkLst>
            <pc:docMk/>
            <pc:sldMk cId="409233209" sldId="4027"/>
            <ac:spMk id="2" creationId="{058727EA-C84F-D7E1-1677-B322D006192B}"/>
          </ac:spMkLst>
        </pc:spChg>
        <pc:spChg chg="mod">
          <ac:chgData name="Hesam Sarkhosh Sarkendi" userId="b114f48a-9d5a-46ba-93ba-770dfbb49f4c" providerId="ADAL" clId="{39F84DB1-8F4E-334E-9645-757D06235FF1}" dt="2024-11-12T20:15:05.817" v="4345" actId="27636"/>
          <ac:spMkLst>
            <pc:docMk/>
            <pc:sldMk cId="409233209" sldId="4027"/>
            <ac:spMk id="3" creationId="{80312052-3208-8A09-36A2-EBEB840D6E9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47044-3A04-3144-A037-0E8C6E86909C}" type="doc">
      <dgm:prSet loTypeId="urn:microsoft.com/office/officeart/2009/3/layout/StepUpProcess" loCatId="icon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385576B-373F-9947-962D-2D1CCF383EAA}">
      <dgm:prSet/>
      <dgm:spPr/>
      <dgm:t>
        <a:bodyPr/>
        <a:lstStyle/>
        <a:p>
          <a:r>
            <a:rPr lang="en-US" dirty="0"/>
            <a:t>Meta + Verse</a:t>
          </a:r>
          <a:endParaRPr lang="en-CA" dirty="0"/>
        </a:p>
      </dgm:t>
    </dgm:pt>
    <dgm:pt modelId="{BB3D61C2-0033-864B-94A4-C8FCB33E9D11}" type="parTrans" cxnId="{ADE0036F-C91D-7D4D-BDF6-C21DDDF5CC8E}">
      <dgm:prSet/>
      <dgm:spPr/>
      <dgm:t>
        <a:bodyPr/>
        <a:lstStyle/>
        <a:p>
          <a:endParaRPr lang="en-US"/>
        </a:p>
      </dgm:t>
    </dgm:pt>
    <dgm:pt modelId="{D12EAAB3-2BA3-AC42-B67D-BC09D89E2399}" type="sibTrans" cxnId="{ADE0036F-C91D-7D4D-BDF6-C21DDDF5CC8E}">
      <dgm:prSet/>
      <dgm:spPr/>
      <dgm:t>
        <a:bodyPr/>
        <a:lstStyle/>
        <a:p>
          <a:endParaRPr lang="en-US"/>
        </a:p>
      </dgm:t>
    </dgm:pt>
    <dgm:pt modelId="{4867736B-70F7-E845-89ED-6F679D8D3716}">
      <dgm:prSet/>
      <dgm:spPr/>
      <dgm:t>
        <a:bodyPr/>
        <a:lstStyle/>
        <a:p>
          <a:r>
            <a:rPr lang="en-US" dirty="0"/>
            <a:t>Meta means “Beyond”</a:t>
          </a:r>
          <a:endParaRPr lang="en-CA" dirty="0"/>
        </a:p>
      </dgm:t>
    </dgm:pt>
    <dgm:pt modelId="{9D315D84-FB6C-6A4D-A863-34965CA811B5}" type="parTrans" cxnId="{EDAF3DA8-0B3D-5F43-8997-5A5B9FE6F6EC}">
      <dgm:prSet/>
      <dgm:spPr/>
      <dgm:t>
        <a:bodyPr/>
        <a:lstStyle/>
        <a:p>
          <a:endParaRPr lang="en-US"/>
        </a:p>
      </dgm:t>
    </dgm:pt>
    <dgm:pt modelId="{F833249E-EF99-BB4B-BD51-CD10827C2106}" type="sibTrans" cxnId="{EDAF3DA8-0B3D-5F43-8997-5A5B9FE6F6EC}">
      <dgm:prSet/>
      <dgm:spPr/>
      <dgm:t>
        <a:bodyPr/>
        <a:lstStyle/>
        <a:p>
          <a:endParaRPr lang="en-US"/>
        </a:p>
      </dgm:t>
    </dgm:pt>
    <dgm:pt modelId="{1502158B-E9C2-6E45-A151-E9B2E97B3651}">
      <dgm:prSet/>
      <dgm:spPr/>
      <dgm:t>
        <a:bodyPr/>
        <a:lstStyle/>
        <a:p>
          <a:r>
            <a:rPr lang="en-US" dirty="0"/>
            <a:t>Verse is abbreviation of “universe”</a:t>
          </a:r>
          <a:endParaRPr lang="en-CA" dirty="0"/>
        </a:p>
      </dgm:t>
    </dgm:pt>
    <dgm:pt modelId="{08C641BC-E09E-9D48-B72C-AB1673B06940}" type="parTrans" cxnId="{EA2241CF-CDFF-2349-9A4B-31464BAF0B33}">
      <dgm:prSet/>
      <dgm:spPr/>
      <dgm:t>
        <a:bodyPr/>
        <a:lstStyle/>
        <a:p>
          <a:endParaRPr lang="en-US"/>
        </a:p>
      </dgm:t>
    </dgm:pt>
    <dgm:pt modelId="{FFB15EB6-2037-914E-A4A1-73E0169382AC}" type="sibTrans" cxnId="{EA2241CF-CDFF-2349-9A4B-31464BAF0B33}">
      <dgm:prSet/>
      <dgm:spPr/>
      <dgm:t>
        <a:bodyPr/>
        <a:lstStyle/>
        <a:p>
          <a:endParaRPr lang="en-US"/>
        </a:p>
      </dgm:t>
    </dgm:pt>
    <dgm:pt modelId="{B0603EFD-83BF-6F4C-A20E-71C5FAEC3E40}" type="pres">
      <dgm:prSet presAssocID="{8A147044-3A04-3144-A037-0E8C6E86909C}" presName="rootnode" presStyleCnt="0">
        <dgm:presLayoutVars>
          <dgm:chMax/>
          <dgm:chPref/>
          <dgm:dir/>
          <dgm:animLvl val="lvl"/>
        </dgm:presLayoutVars>
      </dgm:prSet>
      <dgm:spPr/>
    </dgm:pt>
    <dgm:pt modelId="{ABEA396C-1A8B-C74F-8390-C480375D93E3}" type="pres">
      <dgm:prSet presAssocID="{F385576B-373F-9947-962D-2D1CCF383EAA}" presName="composite" presStyleCnt="0"/>
      <dgm:spPr/>
    </dgm:pt>
    <dgm:pt modelId="{C89826F8-027E-7749-80B6-C0E3C9463E23}" type="pres">
      <dgm:prSet presAssocID="{F385576B-373F-9947-962D-2D1CCF383EAA}" presName="LShape" presStyleLbl="alignNode1" presStyleIdx="0" presStyleCnt="5"/>
      <dgm:spPr/>
    </dgm:pt>
    <dgm:pt modelId="{746C11EB-B3ED-7D49-9671-10FF72BDD629}" type="pres">
      <dgm:prSet presAssocID="{F385576B-373F-9947-962D-2D1CCF383EAA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637279B-3D40-0346-852B-6C922ACAA180}" type="pres">
      <dgm:prSet presAssocID="{F385576B-373F-9947-962D-2D1CCF383EAA}" presName="Triangle" presStyleLbl="alignNode1" presStyleIdx="1" presStyleCnt="5"/>
      <dgm:spPr/>
    </dgm:pt>
    <dgm:pt modelId="{22D2EF9E-7C33-314C-B39A-BD0D340B1052}" type="pres">
      <dgm:prSet presAssocID="{D12EAAB3-2BA3-AC42-B67D-BC09D89E2399}" presName="sibTrans" presStyleCnt="0"/>
      <dgm:spPr/>
    </dgm:pt>
    <dgm:pt modelId="{AF7F34F6-BB92-B049-BC91-8F6092F75321}" type="pres">
      <dgm:prSet presAssocID="{D12EAAB3-2BA3-AC42-B67D-BC09D89E2399}" presName="space" presStyleCnt="0"/>
      <dgm:spPr/>
    </dgm:pt>
    <dgm:pt modelId="{D7027706-71AA-F846-A553-AF1AFB0DA104}" type="pres">
      <dgm:prSet presAssocID="{4867736B-70F7-E845-89ED-6F679D8D3716}" presName="composite" presStyleCnt="0"/>
      <dgm:spPr/>
    </dgm:pt>
    <dgm:pt modelId="{CBA3FEB2-4912-B248-A409-8DDE48132E7B}" type="pres">
      <dgm:prSet presAssocID="{4867736B-70F7-E845-89ED-6F679D8D3716}" presName="LShape" presStyleLbl="alignNode1" presStyleIdx="2" presStyleCnt="5"/>
      <dgm:spPr/>
    </dgm:pt>
    <dgm:pt modelId="{C1ABC5E9-2208-4A42-B28E-E68FAA894B30}" type="pres">
      <dgm:prSet presAssocID="{4867736B-70F7-E845-89ED-6F679D8D371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7A5CBDE-F6FF-7145-B9B1-E6A2DD119D58}" type="pres">
      <dgm:prSet presAssocID="{4867736B-70F7-E845-89ED-6F679D8D3716}" presName="Triangle" presStyleLbl="alignNode1" presStyleIdx="3" presStyleCnt="5"/>
      <dgm:spPr/>
    </dgm:pt>
    <dgm:pt modelId="{7DA90FEB-B65A-A34F-BBC6-52C246A9F741}" type="pres">
      <dgm:prSet presAssocID="{F833249E-EF99-BB4B-BD51-CD10827C2106}" presName="sibTrans" presStyleCnt="0"/>
      <dgm:spPr/>
    </dgm:pt>
    <dgm:pt modelId="{B1A55A8F-0F73-D347-A1F9-50F186DA0F78}" type="pres">
      <dgm:prSet presAssocID="{F833249E-EF99-BB4B-BD51-CD10827C2106}" presName="space" presStyleCnt="0"/>
      <dgm:spPr/>
    </dgm:pt>
    <dgm:pt modelId="{6FAE12FA-B76C-BA41-A116-2C85FEDCFEA3}" type="pres">
      <dgm:prSet presAssocID="{1502158B-E9C2-6E45-A151-E9B2E97B3651}" presName="composite" presStyleCnt="0"/>
      <dgm:spPr/>
    </dgm:pt>
    <dgm:pt modelId="{CF2E233A-CA90-584A-B576-9A78CF960C3E}" type="pres">
      <dgm:prSet presAssocID="{1502158B-E9C2-6E45-A151-E9B2E97B3651}" presName="LShape" presStyleLbl="alignNode1" presStyleIdx="4" presStyleCnt="5"/>
      <dgm:spPr/>
    </dgm:pt>
    <dgm:pt modelId="{9A9EFCE3-5F91-B146-8B71-EBAA48BB09AE}" type="pres">
      <dgm:prSet presAssocID="{1502158B-E9C2-6E45-A151-E9B2E97B3651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41DE136-0E9E-9C48-A145-D75C3E6B5A15}" type="presOf" srcId="{8A147044-3A04-3144-A037-0E8C6E86909C}" destId="{B0603EFD-83BF-6F4C-A20E-71C5FAEC3E40}" srcOrd="0" destOrd="0" presId="urn:microsoft.com/office/officeart/2009/3/layout/StepUpProcess"/>
    <dgm:cxn modelId="{ADE0036F-C91D-7D4D-BDF6-C21DDDF5CC8E}" srcId="{8A147044-3A04-3144-A037-0E8C6E86909C}" destId="{F385576B-373F-9947-962D-2D1CCF383EAA}" srcOrd="0" destOrd="0" parTransId="{BB3D61C2-0033-864B-94A4-C8FCB33E9D11}" sibTransId="{D12EAAB3-2BA3-AC42-B67D-BC09D89E2399}"/>
    <dgm:cxn modelId="{4A7F129D-D3FD-4541-959A-9223B126EBBB}" type="presOf" srcId="{4867736B-70F7-E845-89ED-6F679D8D3716}" destId="{C1ABC5E9-2208-4A42-B28E-E68FAA894B30}" srcOrd="0" destOrd="0" presId="urn:microsoft.com/office/officeart/2009/3/layout/StepUpProcess"/>
    <dgm:cxn modelId="{EDAF3DA8-0B3D-5F43-8997-5A5B9FE6F6EC}" srcId="{8A147044-3A04-3144-A037-0E8C6E86909C}" destId="{4867736B-70F7-E845-89ED-6F679D8D3716}" srcOrd="1" destOrd="0" parTransId="{9D315D84-FB6C-6A4D-A863-34965CA811B5}" sibTransId="{F833249E-EF99-BB4B-BD51-CD10827C2106}"/>
    <dgm:cxn modelId="{20B340B1-00D3-3443-A851-5076A8365092}" type="presOf" srcId="{F385576B-373F-9947-962D-2D1CCF383EAA}" destId="{746C11EB-B3ED-7D49-9671-10FF72BDD629}" srcOrd="0" destOrd="0" presId="urn:microsoft.com/office/officeart/2009/3/layout/StepUpProcess"/>
    <dgm:cxn modelId="{EA2241CF-CDFF-2349-9A4B-31464BAF0B33}" srcId="{8A147044-3A04-3144-A037-0E8C6E86909C}" destId="{1502158B-E9C2-6E45-A151-E9B2E97B3651}" srcOrd="2" destOrd="0" parTransId="{08C641BC-E09E-9D48-B72C-AB1673B06940}" sibTransId="{FFB15EB6-2037-914E-A4A1-73E0169382AC}"/>
    <dgm:cxn modelId="{875533D1-AA8C-DA45-BB07-5913BA42DADF}" type="presOf" srcId="{1502158B-E9C2-6E45-A151-E9B2E97B3651}" destId="{9A9EFCE3-5F91-B146-8B71-EBAA48BB09AE}" srcOrd="0" destOrd="0" presId="urn:microsoft.com/office/officeart/2009/3/layout/StepUpProcess"/>
    <dgm:cxn modelId="{E95F8B2D-A327-1346-99DD-4C8450775671}" type="presParOf" srcId="{B0603EFD-83BF-6F4C-A20E-71C5FAEC3E40}" destId="{ABEA396C-1A8B-C74F-8390-C480375D93E3}" srcOrd="0" destOrd="0" presId="urn:microsoft.com/office/officeart/2009/3/layout/StepUpProcess"/>
    <dgm:cxn modelId="{20BC2B2D-FEE4-2642-8DB2-276953FCF5BF}" type="presParOf" srcId="{ABEA396C-1A8B-C74F-8390-C480375D93E3}" destId="{C89826F8-027E-7749-80B6-C0E3C9463E23}" srcOrd="0" destOrd="0" presId="urn:microsoft.com/office/officeart/2009/3/layout/StepUpProcess"/>
    <dgm:cxn modelId="{7631F75D-DCBB-DE4A-A6BA-81B984909D9E}" type="presParOf" srcId="{ABEA396C-1A8B-C74F-8390-C480375D93E3}" destId="{746C11EB-B3ED-7D49-9671-10FF72BDD629}" srcOrd="1" destOrd="0" presId="urn:microsoft.com/office/officeart/2009/3/layout/StepUpProcess"/>
    <dgm:cxn modelId="{5D3FE73B-D4B4-FC41-8833-EBEE2B279721}" type="presParOf" srcId="{ABEA396C-1A8B-C74F-8390-C480375D93E3}" destId="{A637279B-3D40-0346-852B-6C922ACAA180}" srcOrd="2" destOrd="0" presId="urn:microsoft.com/office/officeart/2009/3/layout/StepUpProcess"/>
    <dgm:cxn modelId="{E6837BA5-2639-DE43-A5D3-7DF101D2886C}" type="presParOf" srcId="{B0603EFD-83BF-6F4C-A20E-71C5FAEC3E40}" destId="{22D2EF9E-7C33-314C-B39A-BD0D340B1052}" srcOrd="1" destOrd="0" presId="urn:microsoft.com/office/officeart/2009/3/layout/StepUpProcess"/>
    <dgm:cxn modelId="{CAB5E6AC-C279-9F45-B151-74DE2BE538D3}" type="presParOf" srcId="{22D2EF9E-7C33-314C-B39A-BD0D340B1052}" destId="{AF7F34F6-BB92-B049-BC91-8F6092F75321}" srcOrd="0" destOrd="0" presId="urn:microsoft.com/office/officeart/2009/3/layout/StepUpProcess"/>
    <dgm:cxn modelId="{7EF6EF85-A76C-614A-BA79-090FF92A7400}" type="presParOf" srcId="{B0603EFD-83BF-6F4C-A20E-71C5FAEC3E40}" destId="{D7027706-71AA-F846-A553-AF1AFB0DA104}" srcOrd="2" destOrd="0" presId="urn:microsoft.com/office/officeart/2009/3/layout/StepUpProcess"/>
    <dgm:cxn modelId="{7B5A473B-663F-5047-A38B-B235A357B9E9}" type="presParOf" srcId="{D7027706-71AA-F846-A553-AF1AFB0DA104}" destId="{CBA3FEB2-4912-B248-A409-8DDE48132E7B}" srcOrd="0" destOrd="0" presId="urn:microsoft.com/office/officeart/2009/3/layout/StepUpProcess"/>
    <dgm:cxn modelId="{2FD2A270-D518-EC45-B85B-8074D6714D40}" type="presParOf" srcId="{D7027706-71AA-F846-A553-AF1AFB0DA104}" destId="{C1ABC5E9-2208-4A42-B28E-E68FAA894B30}" srcOrd="1" destOrd="0" presId="urn:microsoft.com/office/officeart/2009/3/layout/StepUpProcess"/>
    <dgm:cxn modelId="{DC525290-446A-A04C-8B12-2B3172EB8FE3}" type="presParOf" srcId="{D7027706-71AA-F846-A553-AF1AFB0DA104}" destId="{B7A5CBDE-F6FF-7145-B9B1-E6A2DD119D58}" srcOrd="2" destOrd="0" presId="urn:microsoft.com/office/officeart/2009/3/layout/StepUpProcess"/>
    <dgm:cxn modelId="{6CE69712-2BDD-3841-916C-E810FE18EA4B}" type="presParOf" srcId="{B0603EFD-83BF-6F4C-A20E-71C5FAEC3E40}" destId="{7DA90FEB-B65A-A34F-BBC6-52C246A9F741}" srcOrd="3" destOrd="0" presId="urn:microsoft.com/office/officeart/2009/3/layout/StepUpProcess"/>
    <dgm:cxn modelId="{5A54E9E3-BE81-6941-A0B6-9F5CC7918B5B}" type="presParOf" srcId="{7DA90FEB-B65A-A34F-BBC6-52C246A9F741}" destId="{B1A55A8F-0F73-D347-A1F9-50F186DA0F78}" srcOrd="0" destOrd="0" presId="urn:microsoft.com/office/officeart/2009/3/layout/StepUpProcess"/>
    <dgm:cxn modelId="{49F1D3C4-1B1C-AA4E-8391-3FE1030BFA08}" type="presParOf" srcId="{B0603EFD-83BF-6F4C-A20E-71C5FAEC3E40}" destId="{6FAE12FA-B76C-BA41-A116-2C85FEDCFEA3}" srcOrd="4" destOrd="0" presId="urn:microsoft.com/office/officeart/2009/3/layout/StepUpProcess"/>
    <dgm:cxn modelId="{E307AE75-9CBA-9E43-B544-81473170449E}" type="presParOf" srcId="{6FAE12FA-B76C-BA41-A116-2C85FEDCFEA3}" destId="{CF2E233A-CA90-584A-B576-9A78CF960C3E}" srcOrd="0" destOrd="0" presId="urn:microsoft.com/office/officeart/2009/3/layout/StepUpProcess"/>
    <dgm:cxn modelId="{89D1E0D3-B384-9E4B-BBB7-515C73953A2F}" type="presParOf" srcId="{6FAE12FA-B76C-BA41-A116-2C85FEDCFEA3}" destId="{9A9EFCE3-5F91-B146-8B71-EBAA48BB09A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826F8-027E-7749-80B6-C0E3C9463E23}">
      <dsp:nvSpPr>
        <dsp:cNvPr id="0" name=""/>
        <dsp:cNvSpPr/>
      </dsp:nvSpPr>
      <dsp:spPr>
        <a:xfrm rot="5400000">
          <a:off x="189331" y="860837"/>
          <a:ext cx="566751" cy="94306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6C11EB-B3ED-7D49-9671-10FF72BDD629}">
      <dsp:nvSpPr>
        <dsp:cNvPr id="0" name=""/>
        <dsp:cNvSpPr/>
      </dsp:nvSpPr>
      <dsp:spPr>
        <a:xfrm>
          <a:off x="94726" y="1142609"/>
          <a:ext cx="851400" cy="746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Meta + Verse</a:t>
          </a:r>
          <a:endParaRPr lang="en-CA" sz="1100" kern="1200" dirty="0"/>
        </a:p>
      </dsp:txBody>
      <dsp:txXfrm>
        <a:off x="94726" y="1142609"/>
        <a:ext cx="851400" cy="746302"/>
      </dsp:txXfrm>
    </dsp:sp>
    <dsp:sp modelId="{A637279B-3D40-0346-852B-6C922ACAA180}">
      <dsp:nvSpPr>
        <dsp:cNvPr id="0" name=""/>
        <dsp:cNvSpPr/>
      </dsp:nvSpPr>
      <dsp:spPr>
        <a:xfrm>
          <a:off x="785485" y="791408"/>
          <a:ext cx="160641" cy="160641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A3FEB2-4912-B248-A409-8DDE48132E7B}">
      <dsp:nvSpPr>
        <dsp:cNvPr id="0" name=""/>
        <dsp:cNvSpPr/>
      </dsp:nvSpPr>
      <dsp:spPr>
        <a:xfrm rot="5400000">
          <a:off x="1231611" y="602924"/>
          <a:ext cx="566751" cy="94306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ABC5E9-2208-4A42-B28E-E68FAA894B30}">
      <dsp:nvSpPr>
        <dsp:cNvPr id="0" name=""/>
        <dsp:cNvSpPr/>
      </dsp:nvSpPr>
      <dsp:spPr>
        <a:xfrm>
          <a:off x="1137007" y="884696"/>
          <a:ext cx="851400" cy="746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Meta means “Beyond”</a:t>
          </a:r>
          <a:endParaRPr lang="en-CA" sz="1100" kern="1200" dirty="0"/>
        </a:p>
      </dsp:txBody>
      <dsp:txXfrm>
        <a:off x="1137007" y="884696"/>
        <a:ext cx="851400" cy="746302"/>
      </dsp:txXfrm>
    </dsp:sp>
    <dsp:sp modelId="{B7A5CBDE-F6FF-7145-B9B1-E6A2DD119D58}">
      <dsp:nvSpPr>
        <dsp:cNvPr id="0" name=""/>
        <dsp:cNvSpPr/>
      </dsp:nvSpPr>
      <dsp:spPr>
        <a:xfrm>
          <a:off x="1827766" y="533494"/>
          <a:ext cx="160641" cy="160641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2E233A-CA90-584A-B576-9A78CF960C3E}">
      <dsp:nvSpPr>
        <dsp:cNvPr id="0" name=""/>
        <dsp:cNvSpPr/>
      </dsp:nvSpPr>
      <dsp:spPr>
        <a:xfrm rot="5400000">
          <a:off x="2273892" y="345010"/>
          <a:ext cx="566751" cy="94306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9EFCE3-5F91-B146-8B71-EBAA48BB09AE}">
      <dsp:nvSpPr>
        <dsp:cNvPr id="0" name=""/>
        <dsp:cNvSpPr/>
      </dsp:nvSpPr>
      <dsp:spPr>
        <a:xfrm>
          <a:off x="2179288" y="626782"/>
          <a:ext cx="851400" cy="746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Verse is abbreviation of “universe”</a:t>
          </a:r>
          <a:endParaRPr lang="en-CA" sz="1100" kern="1200" dirty="0"/>
        </a:p>
      </dsp:txBody>
      <dsp:txXfrm>
        <a:off x="2179288" y="626782"/>
        <a:ext cx="851400" cy="746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0T22:39:40.314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0 254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0T22:39:40.31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2952 828 16383,'-4'0'0,"-12"3"0,0 8 0,-15 2 0,-10 13 0,7-8 0,-13 3 0,21-7 0,2-7 0,12-3 0,7-5 0,1-12 0,4-30 0,0 14 0,0-2 0,4-17 0,1-3 0,1 12 0,0-1 0,0 1 0,6-11 0,2 0 0,-3 7 0,3-1 0,-2 5 0,0 7 0,-1 2 0,5-15 0,0 2 0,-1 1 0,4-7 0,-9 23 0,-2 10 0,-5 10 0,-13 32 0,-7-5 0,-6 4 0,-8 13 0,-5 6 0,-3 1 0,3-10 0,-2 1 0,-1 1 0,0 0 0,7-4 0,0 1 0,0 0 0,-1 1 0,-2 0 0,1-2 0,-2-1 0,1 1 0,-2 0 0,1 1 0,0-2 0,-2 6 0,1-1 0,0 1 0,-1 0 0,-1 0 0,2-3 0,-1 0 0,-1 0 0,0 0 0,2-1 0,1 0 0,1-1 0,0 0 0,3-2 0,-1 0 0,2-2 0,-2 3 0,0-2 0,1-2 0,2-1 0,-3 1 0,2-2 0,3 0 0,-8 7 0,2-1 0,-5 1 0,1-2 0,14-9 0,3-2 0,-6 0 0,12-9 0,11-14 0,23-31 0,9-5 0,7-6 0,-4 5 0,3-3 0,3-3 0,-6 9 0,2-3 0,3-1 0,-2 0 0,-1 2 0,2-1 0,-2 2 0,1-1 0,2-2 0,-5 6 0,2-4 0,2-1 0,-1 1 0,-2 2 0,-4 3 0,6-8 0,-3 5 0,1-2 0,-3 5 0,3 0 0,-2-1 0,-2 3 0,-3 1 0,-2 1 0,-1 2 0,7-6 0,0 2 0,2-2 0,-1 2 0,-11 8 0,-1 3 0,5 2 0,-12 8 0,-6 16 0,-12 42 0,-12-15 0,-4 4 0,2 1 0,-1 2 0,-4 2 0,0-6 0,-4 1 0,-1-1 0,-1 1 0,-2 3 0,0-1 0,-2 0 0,1-1 0,3-3 0,1-1 0,0 1 0,-2-1 0,-3 2 0,-1 1 0,0-2 0,3-3 0,-8 4 0,1-1 0,7-3 0,-1 1 0,1-3 0,0-4 0,1-3 0,3 4 0,0-2 0,-17 5 0,25-14 0,9-10 0,8-8 0,23-27 0,1 4 0,5-3 0,3-3 0,5-3 0,1-1 0,3-5 0,2-2 0,-1 0 0,2 3 0,-1 2 0,1-3 0,-6 5 0,2-1 0,-2 1 0,-3 4 0,6-5 0,-2 1 0,2-1 0,1-2 0,-4 4 0,-7 7 0,-2 2 0,4-6 0,-1 1 0,8-8 0,-16 19 0,-8 9 0,-15 7 0,-33 27 0,-3-5 0,-6 3 0,4 3 0,-4 3 0,-1 1 0,3-6 0,-2 0 0,0 1 0,2-1 0,-6 5 0,1-1 0,0 0 0,4-4 0,-2 0 0,1-1 0,5-2 0,-3 0 0,1 0 0,-1-1 0,-3 1 0,6-3 0,8-3 0,1-2 0,-6 1 0,1 0 0,-6 1 0,18-5 0,13-6 0,22-19 0,11-2 0,8-3 0,10-14 0,5-2 0,-12 15 0,1 0 0,1-1 0,8-9 0,1-3 0,-3 4 0,-3 4 0,-1 2 0,-2-1 0,2-1 0,-3 2 0,1 0 0,-3 2 0,4-1 0,-1 0 0,-8 6 0,-2 1 0,3-3 0,-14 8 0,-6 9 0,-11 4 0,-35 29 0,2-8 0,-4 4 0,2 4 0,-3 5 0,-2-1 0,3-6 0,-1 0 0,0-1 0,2 2 0,-4 6 0,4 1 0,-3 0 0,4-7 0,-4 0 0,2-1 0,4-1 0,-3 6 0,1 0 0,1-3 0,-3 0 0,5-2 0,2-1 0,3-1 0,-5 4 0,2-3 0,-6 7 0,14-13 0,15-10 0,19-14 0,28-22 0,9-9 0,-7 8 0,3-3 0,-2 0 0,5-4 0,1-1 0,-4 3 0,-4 6 0,-3 1 0,2-1 0,1-2 0,4-3 0,-1 0 0,-3 3 0,3-1 0,-3 1 0,0 1 0,-2 1 0,-3 0 0,2 2 0,1-1 0,-1 2 0,-3 1 0,-1 0 0,-3 2 0,4-1 0,-2 2 0,12-9 0,-19 13 0,-9 10 0,-21 11 0,-24 14 0,-9 7 0,4-2 0,-4 3 0,1-1 0,-5 2 0,-3 2 0,3-1 0,3-3 0,1 0 0,0-1 0,-2 2 0,2 0 0,-2 1 0,-1 0 0,0 0 0,3-2 0,-1-2 0,1-1 0,1 0 0,0 0 0,-6 4 0,0 1 0,0 0 0,6-5 0,-5 1 0,2-2 0,1-2 0,-4 2 0,4-3 0,0 0 0,1-1 0,-2-2 0,0-1 0,9-2 0,4-2 0,-7-2 0,16-2 0,8-6 0,7 0 0,3-12 0,4-9 0,25-25 0,0 1 0,-1 13 0,3 0 0,-2 2 0,-1 1 0,3-2 0,-1 1 0,-4 4 0,0 1 0,-1-1 0,-1 2 0,11-9 0,-2-1 0,-4 10 0,-9 6 0,-7 10 0,-1 1 0,-5 3 0,-2 4 0,-5 8 0,-15 9 0,-13 13 0,9-12 0,-1 1 0,-19 15 0,18-15 0,0 0 0,-17 11 0,-1 2 0,4-8 0,7-5 0,4-7 0,9-3 0,0-4 0,11-4 0,-3-1 0,7-2 0,0-13 0,1-22 0,7 4 0,4-4 0,7-11 0,6-5 0,0 6 0,4-3 0,2 0 0,-1 10 0,1 1 0,2-1 0,0-1 0,-2 2 0,0-2 0,0 0 0,1 1 0,-1 3 0,0 0 0,1 3 0,-1 1 0,0 0 0,6-10 0,-1 0 0,0 4 0,4-2 0,-2 3 0,-6 3 0,0 1 0,4-2 0,0 2 0,-12 9 0,-1 3 0,12-6 0,-17 17 0,-7 5 0,-5 17 0,-17 22 0,-2-8 0,-3 3 0,-10 14 0,-6 3 0,5-11 0,-3 1 0,0-1 0,6-6 0,2-1 0,-4 2 0,-8 8 0,-2 2 0,1-2 0,8-10 0,2-2 0,1 0 0,-14 12 0,1 1 0,0 1 0,2-2 0,11-15 0,3 0 0,-1 1 0,1 0 0,-17 11 0,21-14 0,3-8 0,10-6 0,9-12 0,19-9 0,16-15 0,-8 9 0,2-1 0,4-3 0,2 1 0,2-3 0,1-1 0,2 1 0,1 3 0,0-1 0,2 3 0,-4 2 0,1 2 0,-3 5 0,1 2 0,-1 0 0,-1 2 0,-4 5 0,-1 0 0,0 0 0,0 1 0,25 1 0,-12 15 0,-10-4 0,-5 20 0,-6 6 0,-6 1 0,-4 13 0,-12-7 0,-17 6 0,1-21 0,-3 0 0,-6-1 0,-4-1 0,5-3 0,-1-1 0,-3-1 0,0-1 0,-7 4 0,-3 3 0,9-10 0,9-2 0,8-10 0,15-14 0,37-28 0,-7 5 0,6-3 0,-3 3 0,3-1 0,0-1 0,-4 5 0,-1 1 0,2-1 0,-5 2 0,2 0 0,1 0 0,-1 1 0,6-3 0,1 2 0,0 0 0,4-2 0,1 1 0,1 0 0,-3 1 0,2 1 0,-4 3 0,2 1 0,-1 3 0,-1-2 0,-3 3 0,9 3 0,3 2 0,-11 6 0,-5 6 0,-18 3 0,-1 11 0,-16 14 0,-2 17 0,-15-7 0,-6 2 0,0 1 0,-3 0 0,-9-2 0,-3-1 0,9-10 0,-1 1 0,1-5 0,-1-3 0,0-2 0,-11 10 0,-1-2 0,13-8 0,1-2 0,-2-1 0,0-1 0,-16 9 0,11-10 0,12-6 0,9-2 0,5-5 0,5-8 0,4-17 0,23-19 0,-10 17 0,3-2 0,7-1 0,5-2 0,-1 2 0,-1 0 0,2 0 0,3-1 0,3-2 0,0 3 0,4-2 0,0 3 0,8-3 0,1 1 0,-3 6 0,-1 3 0,-4 4 0,0 5 0,-2 5 0,1 1 0,-6 3 0,-1-1 0,27 4 0,-14 9 0,-13 10 0,-2 15 0,-16 10 0,-4 4 0,-8 5 0,-11-19 0,-6 1 0,-6-3 0,-6 1 0,0-7 0,-6 2 0,-2-3 0,-4-2 0,-3-2 0,-3-1 0,-7 3 0,-4-2 0,2 0 0,10-5 0,0-1 0,-2 0 0,3-4 0,-3 1 0,-1-2 0,3 0 0,-3-1 0,2-1 0,-1-1 0,-10 2 0,-1-2 0,0-1 0,3 0 0,1 0 0,3-3 0,-2 1 0,3-2 0,-6 1 0,3-1 0,0-2 0,11-8 0,2-3 0,-1-7 0,17-1 0,5-6 0,11-5 0,6-2 0,0-3 0,5-1 0,11-12 0,6-1 0,5 1 0,5 2 0,3 10 0,4 1 0,-7 7 0,1-1 0,0 3 0,9-3 0,1 3 0,-10 3 0,2 0 0,-1 3 0,17-6 0,-2 4 0,0 3 0,-1 3 0,-4 8 0,-1 3 0,-2 0 0,-3 3 0,-4 0 0,-2 4 0,19 9 0,-7 10 0,-17 21 0,-15-17 0,-2 2 0,-4 7 0,-4 3 0,1-1 0,-2 1 0,-6 16 0,-5 1 0,-8-8 0,-6-1 0,3-8 0,-3 0 0,-5-1 0,-6-3 0,-5-2 0,-1-2 0,1 1 0,-2-3 0,-2 0 0,-6 0 0,-2-1 0,-1-2 0,2-1 0,1-3 0,0-1 0,8-7 0,0-1 0,-1-1 0,-9 4 0,-1 0 0,2-3 0,-4-4 0,0-2 0,12 0 0,-2 1 0,4-2 0,-3-1 0,2-2 0,4-1 0,1 0 0,-12 0 0,3-5 0,13-3 0,15-11 0,9-4 0,3-25 0,20 22 0,8-1 0,3-10 0,5-1 0,1 11 0,5 2 0,-1 0 0,-2 3 0,-1 2 0,1 0 0,8-5 0,0 0 0,1 2 0,-2 4 0,0 0 0,1 2 0,3-3 0,0 1 0,1 1 0,1 3 0,1 1 0,-1 2 0,-3 2 0,0 3 0,-2 0 0,16 1 0,-2 2 0,-3 1 0,-1 2 0,-11 3 0,-1 3 0,-4 3 0,-2 2 0,7 10 0,0 17 0,-26-10 0,4 15 0,-11-11 0,-15 21 0,-32-14 0,3-11 0,-6 0 0,8-10 0,-3-2 0,-1 0 0,-9 2 0,-2-1 0,0-1 0,0-1 0,0 0 0,-2-1 0,9-2 0,-2-2 0,1 1 0,1-2 0,-2 0 0,0-1 0,-1 0 0,-9 1 0,-1-1 0,1-1 0,12-4 0,3 0 0,-2-1 0,-6 0 0,-2 1 0,2 0 0,4-2 0,1 0 0,2 0 0,-4-4 0,3-1 0,-1 1 0,3-4 0,-6-15 0,1 0 0,12-14 0,19-5 0,7-7 0,28 1 0,12 12 0,9 2 0,3 6 0,6 2 0,-4 0 0,4-3 0,1 3 0,-2 5 0,1 2 0,-2 1 0,-9 4 0,0 2 0,2 0 0,8-1 0,4 1 0,-3 2 0,8 4 0,0 2 0,-13 0 0,1 0 0,-1 1 0,-3 1 0,0 1 0,-4 0 0,0 0 0,-2 2 0,2 2 0,-3 3 0,5 8 0,-4 12 0,-5 10 0,-21 4 0,-8 8 0,-18-22 0,-9-2 0,-10 6 0,-8-1 0,5-9 0,-4 0 0,-1-1 0,-6 4 0,-1 0 0,0-1 0,7-6 0,1-1 0,-2 1 0,-8 1 0,0 1 0,1-3 0,8-4 0,1-1 0,-1-1 0,-11 2 0,-2 0 0,0-1 0,5-3 0,1 0 0,0-1 0,3 0 0,-1-1 0,2-1 0,-16-1 0,3 0 0,18-1 0,3-1 0,1 1 0,2-4 0,-14-4 0,7-3 0,6-9 0,12-10 0,12-3 0,6-22 0,17 26 0,6-2 0,9-10 0,7-2 0,-4 13 0,4 0 0,1 1 0,6-3 0,2-1 0,1 2 0,2-1 0,3 1 0,-3 2 0,-8 7 0,0 1 0,1 0 0,8-1 0,1 0 0,-1 2 0,-8 5 0,-1 2 0,1 0 0,6 0 0,1 0 0,0 2 0,0 1 0,-1 2 0,-1 1 0,17 1 0,-2 3 0,-6 1 0,-3 0 0,-5 1 0,-3 2 0,-7 4 0,-2 3 0,19 16 0,-14 7 0,-15 10 0,-11-7 0,-8 11 0,-7-8 0,-9-14 0,-5 1 0,-4-3 0,-5-1 0,-8 4 0,-4-2 0,-8 1 0,-3-1 0,-1-1 0,-2 0 0,12-8 0,-1 0 0,0-1 0,3-1 0,0 0 0,0-2 0,-1-1 0,-1-2 0,1-1 0,-16 2 0,0-1 0,6-3 0,2-2 0,11 0 0,0-1 0,1 0 0,3 0 0,-8-5 0,-14-10 0,25-6 0,7-23 0,16-4 0,16 15 0,5-1 0,6-3 0,7 1 0,14-2 0,6 1 0,-9 11 0,3 0 0,1 2 0,4 0 0,2 1 0,1 1 0,2 0 0,1 2 0,1 2 0,4 3 0,1 2 0,-1 1 0,-1 2 0,-1 1 0,-1 2 0,-9 2 0,-1 2 0,0 0 0,4 1 0,2 1 0,-4 3 0,9 5 0,-1 6 0,-13-4 0,1 2 0,-2 2 0,-1 3 0,-3 2 0,-2 1 0,8 12 0,-4 1 0,-10-9 0,-4-1 0,-4 3 0,-4 1 0,-6 0 0,-3 0 0,4 25 0,-8-13 0,-8 1 0,-12-14 0,-7 0 0,-9 8 0,-6-1 0,5-14 0,-5-1 0,-1-2 0,-6 1 0,-2-1 0,-1 0 0,-5 1 0,0 0 0,-2-2 0,11-6 0,-1-2 0,0 1 0,2-2 0,-4 2 0,2 1 0,-2-3 0,-7-2 0,-3-2 0,3 0 0,11-1 0,2-1 0,-2-1 0,-6 2 0,-1-2 0,1-2 0,2-1 0,1-2 0,3-2 0,-12-5 0,3-4 0,7-3 0,5-5 0,6-2 0,4-4 0,5 1 0,6-3 0,4-12 0,7-7 0,8 7 0,3-3 0,6 0 0,6 2 0,5 0 0,3 0 0,0 6 0,1-1 0,3 0 0,2 5 0,4 3 0,2 4 0,2 2 0,-1 1 0,6-2 0,-1 2 0,2 0 0,-4 5 0,1-2 0,1 2 0,-1 3 0,1 1 0,0 4 0,2-1 0,12-4 0,1 0 0,0 2 0,-9 6 0,-1 2 0,0 2 0,3-1 0,0 0 0,-3 3 0,12 2 0,-3 2 0,-6 2 0,-3 4 0,-5 3 0,-5 4 0,-6 1 0,-3 5 0,-4 3 0,-3 1 0,11 18 0,-16 6 0,-10-18 0,-4 0 0,-5-3 0,-6 0 0,-10 12 0,-7 0 0,-11-6 0,-7-3 0,8-5 0,-2 0 0,-1-1 0,-7 2 0,-1-1 0,-4-1 0,3-2 0,-5-1 0,1 0 0,1-1 0,6-2 0,1 0 0,0-1 0,-2-1 0,-5 1 0,-3 0 0,1-2 0,4-1 0,-1 0 0,3-2 0,1-2 0,3-2 0,1-2 0,2 0 0,-4-1 0,3-1 0,-1-1 0,3-2 0,-9-1 0,0 0 0,11-10 0,17-10 0,9-21 0,21 15 0,9-2 0,7-12 0,9-2 0,3 12 0,5 1 0,3-1 0,-9 3 0,1 0 0,2 0 0,2 1 0,6-2 0,4 2 0,1 0 0,-4 2 0,1 0 0,-2 1 0,3 1 0,-5 3 0,3 2 0,0 0 0,1 2 0,4 3 0,2 1 0,-1 1 0,-3 1 0,1 0 0,-2 0 0,3 1 0,4 0 0,4 0 0,0 1 0,-8 4 0,4 3 0,-3 4 0,-11 1 0,2 2 0,-2 2 0,13 7 0,-4 6 0,-10 3 0,-5 8 0,-9-2 0,-3 4 0,-3 0 0,-4 7 0,-4 1 0,-2-6 0,-1 2 0,-6-1 0,-9 16 0,-11-2 0,-6-6 0,-6-1 0,5-10 0,-3 1 0,-5-4 0,-7-2 0,-5-4 0,-2-1 0,-1 0 0,-3-1 0,0-1 0,-5-1 0,-2-2 0,2-1 0,7-5 0,1-2 0,-1 0 0,-6 0 0,-2-2 0,2-2 0,7-3 0,2-3 0,-2 2 0,-7 1 0,-1 1 0,1-2 0,5-1 0,1-2 0,1 1 0,2 0 0,1 0 0,1-2 0,-11-5 0,1-5 0,12-2 0,-2-4 0,5-3 0,-8-11 0,4-6 0,11 6 0,0-3 0,6-2 0,3-15 0,8-3 0,5 18 0,1-1 0,2-2 0,1-2 0,3-1 0,3-1 0,4-1 0,4 0 0,2 1 0,2-1 0,3 0 0,4 2 0,8-1 0,4 0 0,3 3 0,5 2 0,3 2 0,2 2 0,-10 8 0,1 1 0,1 1 0,-1 2 0,6 0 0,0 3 0,1 1 0,7-2 0,3 0 0,-1 5 0,-9 7 0,-1 2 0,1 1 0,6-1 0,2-1 0,-1 2 0,-3 1 0,0 1 0,-1 2 0,-2 2 0,0 2 0,-3 2 0,-2 5 0,-2 1 0,-1 3 0,16 10 0,-4 4 0,-21-3 0,-1 2 0,-3 1 0,10 12 0,-5 1 0,-6 1 0,-4 2 0,-3 2 0,-4 0 0,-4-1 0,-4 2 0,-3-8 0,-1 2 0,-5-2 0,-6-4 0,-3-2 0,-4 0 0,0 4 0,-3 1 0,-4-4 0,-9-2 0,-5-4 0,-3-1 0,-4-2 0,-1-2 0,-3 0 0,9-6 0,-1 1 0,0-2 0,-2-1 0,-2-1 0,-1-2 0,1 0 0,0-2 0,-6 2 0,1-2 0,-1-2 0,-5-2 0,-1-2 0,1-1 0,9-2 0,1 0 0,-1-2 0,-3 1 0,1-1 0,0-1 0,2 1 0,1-2 0,2 0 0,-9-4 0,2-4 0,5 0 0,3-5 0,12-2 0,2-3 0,4 0 0,5-4 0,1-26 0,11 11 0,6-1 0,7 2 0,6-2 0,9-10 0,7 1 0,0 17 0,5 1 0,2 1 0,8-3 0,2 1 0,1 2 0,-6 5 0,0 2 0,2 0 0,9-3 0,3 1 0,-2 4 0,-12 6 0,0 3 0,1 0 0,12-2 0,4 1 0,-1 2 0,-5 3 0,-1 1 0,0 2 0,0 0 0,0 2 0,-1 1 0,-2 1 0,-1 0 0,-1 3 0,14 4 0,-3 3 0,-4 2 0,-2 5 0,-8 7 0,-3 5 0,-5 6 0,-3 3 0,-3 1 0,-3 2 0,-5 3 0,-3 2 0,-3 1 0,-3 0 0,-4-3 0,-3 1 0,-2-2 0,-5 2 0,-9-9 0,-5 2 0,-3-3 0,-7 8 0,-7-3 0,0-5 0,-7-2 0,0-2 0,2-6 0,0-3 0,-2-2 0,-6-1 0,-2-3 0,-2-1 0,-2 0 0,-2-2 0,0-2 0,-2 0 0,-1-3 0,0-2 0,12-1 0,-1-1 0,1-1 0,2 0 0,-4 1 0,1-1 0,0-2 0,-8 0 0,0-1 0,2-2 0,11-4 0,3-1 0,-2-1 0,-8 0 0,-1-2 0,2-2 0,3-6 0,1-4 0,2 0 0,5 3 0,2-1 0,1-2 0,3-2 0,2-1 0,3-2 0,-3-9 0,6-4 0,11 6 0,5-4 0,1 2 0,-3-12 0,7-1 0,9 8 0,6-2 0,5 2 0,4 4 0,4 3 0,4 1 0,8-2 0,4 2 0,4 1 0,-4 6 0,2 0 0,2 0 0,1 4 0,2 1 0,1 2 0,1 2 0,0-1 0,2-2 0,0 1 0,1 0 0,0 3 0,1 4 0,1 1 0,0 2 0,0 1 0,-2-1 0,-1 1 0,1 0 0,-3 2 0,3 2 0,-1 2 0,0-1 0,8 2 0,-1 0 0,-1 1 0,-16 0 0,-1 1 0,0 1 0,6 4 0,1 3 0,-1 1 0,13 3 0,-5 4 0,-9 7 0,-4 6 0,-7-2 0,-6 3 0,-7 1 0,-4 2 0,-3 3 0,-5 2 0,-2 16 0,-7 1 0,-4-6 0,-7 1 0,-2-9 0,-4 2 0,-5-4 0,-5-4 0,-2-2 0,-5-2 0,-8 2 0,-3-1 0,-2-1 0,-1-1 0,0-1 0,-3-1 0,7-7 0,-1 0 0,-2-1 0,4-2 0,-3 0 0,2-2 0,-1-1 0,-12 2 0,-3 0 0,3-4 0,14-5 0,2-1 0,-3-1 0,-7 1 0,-3 1 0,2-2 0,7-2 0,1-1 0,1 0 0,-1-1 0,1 0 0,1-2 0,-12 1 0,3-2 0,5-3 0,2-5 0,5-2 0,3-6 0,-1-11 0,4-6 0,10-4 0,4-4 0,4 8 0,2-1 0,3-2 0,2-3 0,3-1 0,6-2 0,10-4 0,6 0 0,4-1 0,-5 8 0,1-2 0,2 1 0,5 2 0,8-3 0,6 1 0,3 1 0,1 0 0,-6 5 0,2 0 0,1 1 0,1 0 0,1 2 0,-1 4 0,1 0 0,0 3 0,2-1 0,0 1 0,2 0 0,0-1 0,2 1 0,-2 2 0,-1 3 0,10-2 0,-2 4 0,2 2 0,-9 4 0,3 0 0,0 4 0,-3 1 0,0 3 0,-2 3 0,2 1 0,8-3 0,3 0 0,-3 4 0,-6 1 0,-1 4 0,-3 2 0,13 5 0,-4 4 0,-8 7 0,-4 5 0,-8 4 0,-4 2 0,-4 0 0,-4 1 0,-6 1 0,-3 1 0,-2-5 0,-4 0 0,-1-1 0,-5 1 0,-8 4 0,-7 0 0,-5-4 0,-6-2 0,-5-1 0,-4-2 0,-11-1 0,-7-2 0,6-6 0,-4-1 0,-1 0 0,3 0 0,0-1 0,-5-1 0,7-3 0,-4-1 0,-2 0 0,1-1 0,4-2 0,-8 1 0,2-4 0,3 0 0,1-1 0,2 0 0,6-3 0,-14-2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597AA-558A-4E47-8008-D6D4B32AE295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2F796-7213-CC4A-993D-52F154CFB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9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6750" indent="-286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34D5A-0497-FCC5-4BF3-2516F1CD7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10B74-ECE1-394A-0C0B-F84CA9B88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06CF-0BB2-2860-E94B-1044276E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2629D-E277-5BE3-FA6D-33583B67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4DB4F-79BB-81E4-59ED-9667CD7A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6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5EC4-C990-1E5F-8C4E-ECD6DF62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6CC05-37D3-D3AA-884E-4262EDD1E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3509A-7DB9-1B2E-B027-62AB8302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AFA0B-4AA7-EB83-523B-50587735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F8698-2EB9-689F-615D-3EB34BCB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624D1A-DDB6-56A4-78C8-BBF82283B2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9CFFE-BC99-7A8F-0F6F-6D9205BF3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74DE-B412-611E-2BB0-196292743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6A184-95F9-F31C-FE09-2F0B24AD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54D3B-C98C-9463-DC01-E8359BDD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8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07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719960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660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492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516760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28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43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11/13/24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5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1520-0643-B75B-694B-7A4E5B45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2F42-668B-AFC8-8355-13B468A81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7254D-CB46-C3EB-5452-509C6E72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15779-2E40-B988-F3A5-97A8A0D2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DAC58-2BED-5313-EC04-BF4D5C35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83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7413"/>
            <a:ext cx="8770620" cy="1212056"/>
          </a:xfrm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7299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2EFF9E2-52BD-4C8D-9C57-79F661DB94A1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7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11/13/24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11/13/24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8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11/13/24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1E55829F-8847-4C2A-8DD0-690EAD78E53F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7F9787-DD3A-4646-BB48-620C816C001A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E774CE-34EE-2A47-A6A9-4B48522F6F9B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01E9A-F832-2C47-AF13-96DA2A545D41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87FCA5-98BF-7C4F-A6A8-ABE67A0572D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2F3CFE-9373-F940-8224-EC432E30E4E7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861B21-0880-4F42-9446-62738D693F11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6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1A6E2A-9139-B54F-B1FF-E0B2EAF2E0A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94BC15-3F11-B846-AE64-D1C8A8E867F5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B6EE1D-AED7-924E-8D18-B9F1399A910E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1E2A49-C1E0-024C-876B-A61D2B440E03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64F300-FB37-FE41-9129-DD2824002FB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AF651-5F7E-0248-8C8E-3A4B3D0F11BA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628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45819"/>
            <a:ext cx="5440648" cy="54072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E96372-A208-F546-B7FD-C0747128C2DF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30D062-4D3C-FB49-BC12-289C4E63859A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951BF5-3B10-4647-AE43-6C4FB2FD5AC6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7D11F8-300C-DC45-9476-8111932FAB3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48535B-B3BB-5C4C-B115-599D8CDF7D82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EF38F5-382A-BF49-BD63-C36DDD7A004C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3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2CD653-AD35-5141-A8C6-BF79EBE4AA0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8B38EE-3C4F-0B4A-9115-527C95121823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646519-2BAF-9047-B121-BF7E7F710823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4D2608-732A-4741-BC48-7812A87E4D8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F9B098-4EE4-474A-8979-CFAB574D8621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D87E91-D511-9145-BCBD-28DFC726F67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091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0DDFC3-6F0D-5E4C-8D30-C78126C00C6D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CF758B-0EB2-F34B-BE1F-5B7DBD0D91D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2C1F90-E5C7-6D46-8B27-E98D1AD0BD1D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A86E65-C9CD-3C43-9237-76ACBCE5AEA5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0010F3-1A9C-9049-8C1B-2C5FACE5795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0527D8-16AA-B94D-A437-8734019F07E3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0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9D4CE-144B-66D8-1568-359938FFE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1BFC3-A676-5742-A1E3-9EA8A9BF9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772BD-C8EA-BCBA-5AE4-CE03BA98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F9BBB-CBEB-C628-D4A7-FED5930FF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8CC4B-5AA4-6248-F4C5-CCDEC355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52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40DD73-AC1C-0641-8C33-791A62EF34B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B8DB0B-D7AD-E443-A9FA-6978FE21FA0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FEB15A-A8CF-CA4A-BCB9-2DEEC6268E6B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2309BB-A9D7-E64D-8EF7-0E490151B952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22BAE-45F8-9D49-A3CD-17513F34191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567BB1-0BFA-DE41-9739-5EC1F580B29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477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5" y="1204402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11/13/24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59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title="University of Waterloo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 cap="none" baseline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11/13/24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95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8F653FE-3A86-E844-A53F-0361E59D7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660" y="4585014"/>
            <a:ext cx="1884680" cy="533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ADE716-1136-A547-A8CE-EAC2B309AA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0227"/>
            <a:ext cx="3854704" cy="25247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11/13/24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title="University of Waterloo">
            <a:extLst>
              <a:ext uri="{FF2B5EF4-FFF2-40B4-BE49-F238E27FC236}">
                <a16:creationId xmlns:a16="http://schemas.microsoft.com/office/drawing/2014/main" id="{3A3088FF-BF54-E04E-8115-1F3BD77ADC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31" y="883196"/>
            <a:ext cx="5758536" cy="37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11/13/24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1B2F895-74F6-5245-9741-0020E25D8A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60" y="4592032"/>
            <a:ext cx="188468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46E8A0-B6BB-1D40-8410-044E5B2039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7245"/>
            <a:ext cx="3854704" cy="252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747904-A0FC-F14A-9236-E3A1ADBB8DEF}"/>
              </a:ext>
            </a:extLst>
          </p:cNvPr>
          <p:cNvSpPr txBox="1"/>
          <p:nvPr userDrawn="1"/>
        </p:nvSpPr>
        <p:spPr>
          <a:xfrm>
            <a:off x="4851400" y="724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4" name="Picture 23" title="University of Waterloo">
            <a:extLst>
              <a:ext uri="{FF2B5EF4-FFF2-40B4-BE49-F238E27FC236}">
                <a16:creationId xmlns:a16="http://schemas.microsoft.com/office/drawing/2014/main" id="{20257D9E-F7C4-F945-A5BF-B227315677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4015977" y="1407095"/>
            <a:ext cx="4160045" cy="27020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431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6AAF-4CB3-77DF-4C3C-7724DB08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0E222-1667-19C6-7593-9E01F30E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37D260-75D4-8C48-39FC-27341E5F41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7692" y="2232650"/>
            <a:ext cx="3592270" cy="2392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99D6491-4515-6064-734D-307369F49B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517" y="2232650"/>
            <a:ext cx="3592270" cy="23927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CEB8778-6977-1ECC-E71C-49B00DA035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37342" y="2232650"/>
            <a:ext cx="3592270" cy="2392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8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xt or Quote with Larg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24761" y="669073"/>
            <a:ext cx="6705600" cy="54566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21270" y="612971"/>
            <a:ext cx="2885013" cy="910202"/>
          </a:xfrm>
        </p:spPr>
        <p:txBody>
          <a:bodyPr lIns="0" anchor="b">
            <a:normAutofit/>
          </a:bodyPr>
          <a:lstStyle>
            <a:lvl1pPr algn="l">
              <a:defRPr sz="2800" b="1" i="0" cap="all" baseline="0">
                <a:latin typeface="Barlow Condensed" pitchFamily="2" charset="77"/>
              </a:defRPr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740469" y="6335309"/>
            <a:ext cx="1016000" cy="250337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C957D4-673D-6C47-BB4C-EEABA3C997CF}" type="datetime1">
              <a:rPr lang="en-CA" smtClean="0"/>
              <a:pPr/>
              <a:t>2024-11-13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35755" cy="250337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8000" y="6335309"/>
            <a:ext cx="1016000" cy="250337"/>
          </a:xfrm>
        </p:spPr>
        <p:txBody>
          <a:bodyPr/>
          <a:lstStyle/>
          <a:p>
            <a:r>
              <a:rPr lang="en-US"/>
              <a:t>PG.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921270" y="1839695"/>
            <a:ext cx="3331062" cy="2932268"/>
          </a:xfrm>
        </p:spPr>
        <p:txBody>
          <a:bodyPr l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921270" y="5039637"/>
            <a:ext cx="2885013" cy="773863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>
            <a:lvl1pPr marL="0" indent="0" algn="l">
              <a:buNone/>
              <a:defRPr lang="en-US" sz="12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 descr="Horizontal divider line"/>
          <p:cNvCxnSpPr>
            <a:cxnSpLocks/>
          </p:cNvCxnSpPr>
          <p:nvPr userDrawn="1"/>
        </p:nvCxnSpPr>
        <p:spPr>
          <a:xfrm>
            <a:off x="921271" y="1675106"/>
            <a:ext cx="2885013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 descr="Horizontal divider line"/>
          <p:cNvCxnSpPr>
            <a:cxnSpLocks/>
          </p:cNvCxnSpPr>
          <p:nvPr userDrawn="1"/>
        </p:nvCxnSpPr>
        <p:spPr>
          <a:xfrm>
            <a:off x="921271" y="4923896"/>
            <a:ext cx="2885013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UNIVERSITY OF WATERLOO">
            <a:extLst>
              <a:ext uri="{FF2B5EF4-FFF2-40B4-BE49-F238E27FC236}">
                <a16:creationId xmlns:a16="http://schemas.microsoft.com/office/drawing/2014/main" id="{235DBEAE-74BD-04A9-3183-FF22AFE46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938" y="6409211"/>
            <a:ext cx="1954092" cy="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 descr="Vertical divider keyline">
            <a:extLst>
              <a:ext uri="{FF2B5EF4-FFF2-40B4-BE49-F238E27FC236}">
                <a16:creationId xmlns:a16="http://schemas.microsoft.com/office/drawing/2014/main" id="{FCDADD28-F8A0-4E47-B678-526317D7F922}"/>
              </a:ext>
            </a:extLst>
          </p:cNvPr>
          <p:cNvGrpSpPr/>
          <p:nvPr userDrawn="1"/>
        </p:nvGrpSpPr>
        <p:grpSpPr>
          <a:xfrm>
            <a:off x="3099205" y="1473307"/>
            <a:ext cx="6044795" cy="4476080"/>
            <a:chOff x="3099205" y="1721493"/>
            <a:chExt cx="6044795" cy="4227893"/>
          </a:xfrm>
        </p:grpSpPr>
        <p:cxnSp>
          <p:nvCxnSpPr>
            <p:cNvPr id="29" name="Straight Connector 28" descr="Vertical divider line">
              <a:extLst>
                <a:ext uri="{FF2B5EF4-FFF2-40B4-BE49-F238E27FC236}">
                  <a16:creationId xmlns:a16="http://schemas.microsoft.com/office/drawing/2014/main" id="{E0D7D677-0E8A-5443-A127-7711238A1BD5}"/>
                </a:ext>
              </a:extLst>
            </p:cNvPr>
            <p:cNvCxnSpPr/>
            <p:nvPr/>
          </p:nvCxnSpPr>
          <p:spPr>
            <a:xfrm>
              <a:off x="3099205" y="1721493"/>
              <a:ext cx="0" cy="42278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descr="Vertical divider line">
              <a:extLst>
                <a:ext uri="{FF2B5EF4-FFF2-40B4-BE49-F238E27FC236}">
                  <a16:creationId xmlns:a16="http://schemas.microsoft.com/office/drawing/2014/main" id="{41065334-0614-5242-86E1-056708A5F1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0630" y="1721493"/>
              <a:ext cx="0" cy="42278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descr="Vertical divider line">
              <a:extLst>
                <a:ext uri="{FF2B5EF4-FFF2-40B4-BE49-F238E27FC236}">
                  <a16:creationId xmlns:a16="http://schemas.microsoft.com/office/drawing/2014/main" id="{B4104AB9-5815-3E43-9568-159C8CDE6F27}"/>
                </a:ext>
              </a:extLst>
            </p:cNvPr>
            <p:cNvCxnSpPr/>
            <p:nvPr/>
          </p:nvCxnSpPr>
          <p:spPr>
            <a:xfrm>
              <a:off x="9144000" y="1721493"/>
              <a:ext cx="0" cy="42278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C36FE47-FA0E-654F-A061-B7D02981F22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66132" y="4585760"/>
            <a:ext cx="2520000" cy="1327299"/>
          </a:xfrm>
        </p:spPr>
        <p:txBody>
          <a:bodyPr lIns="90000" tIns="90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97DA83E-67EF-464D-974F-A553A58EBD0D}"/>
              </a:ext>
            </a:extLst>
          </p:cNvPr>
          <p:cNvSpPr txBox="1">
            <a:spLocks/>
          </p:cNvSpPr>
          <p:nvPr userDrawn="1"/>
        </p:nvSpPr>
        <p:spPr>
          <a:xfrm>
            <a:off x="412284" y="586508"/>
            <a:ext cx="5391180" cy="2809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 cap="all" spc="50" baseline="0">
                <a:solidFill>
                  <a:schemeClr val="tx1"/>
                </a:solidFill>
                <a:latin typeface="Barlow Condensed" pitchFamily="2" charset="77"/>
                <a:ea typeface="+mj-ea"/>
                <a:cs typeface="+mj-cs"/>
              </a:defRPr>
            </a:lvl1pPr>
          </a:lstStyle>
          <a:p>
            <a:endParaRPr lang="en-US" sz="440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710F91B-AF94-6A4E-8F15-F35E8C00795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406816" y="4585760"/>
            <a:ext cx="2520000" cy="1327299"/>
          </a:xfrm>
        </p:spPr>
        <p:txBody>
          <a:bodyPr lIns="90000" tIns="90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C37B9689-FF34-B940-8FC0-91E92509A20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335129" y="4584878"/>
            <a:ext cx="2520000" cy="1326387"/>
          </a:xfrm>
        </p:spPr>
        <p:txBody>
          <a:bodyPr lIns="90000" tIns="90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B796EE0-3324-844B-A8CC-7C71A56893F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259879" y="4585760"/>
            <a:ext cx="2520000" cy="1327299"/>
          </a:xfrm>
        </p:spPr>
        <p:txBody>
          <a:bodyPr lIns="180000" tIns="90000" rIns="90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23" name="Date Placeholder 1">
            <a:extLst>
              <a:ext uri="{FF2B5EF4-FFF2-40B4-BE49-F238E27FC236}">
                <a16:creationId xmlns:a16="http://schemas.microsoft.com/office/drawing/2014/main" id="{EE79A5CD-62E4-704D-AB31-22005A7D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C17F432B-3FBE-4889-963D-BF97BFBB7D3F}" type="datetime1">
              <a:rPr lang="en-US" smtClean="0"/>
              <a:pPr/>
              <a:t>11/13/24</a:t>
            </a:fld>
            <a:endParaRPr lang="en-US"/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FEAC6A97-CD6A-4B4D-A4F5-E7001D6B9543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94132" y="1564834"/>
            <a:ext cx="2664000" cy="289125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5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Insert image or object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812A4D0-8640-7147-A4C8-688C427289FC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337184" y="1564834"/>
            <a:ext cx="2664000" cy="289125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5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Insert image or object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9BEDF1BE-117B-7E44-8F7A-1583B5892D1D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263129" y="1564834"/>
            <a:ext cx="2664000" cy="288927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5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Insert image or object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941978F0-8F0C-EA43-BE2B-69E4706DEF72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259877" y="1564834"/>
            <a:ext cx="2664000" cy="289125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5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Insert image or object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6B4F789C-A627-DF4A-95D6-6465A3C5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01" y="434107"/>
            <a:ext cx="11393430" cy="109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78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C36FE47-FA0E-654F-A061-B7D02981F22C}"/>
              </a:ext>
            </a:extLst>
          </p:cNvPr>
          <p:cNvSpPr>
            <a:spLocks noGrp="1"/>
          </p:cNvSpPr>
          <p:nvPr userDrawn="1">
            <p:ph sz="half" idx="15" hasCustomPrompt="1"/>
          </p:nvPr>
        </p:nvSpPr>
        <p:spPr>
          <a:xfrm>
            <a:off x="8676480" y="4958080"/>
            <a:ext cx="3240000" cy="954979"/>
          </a:xfrm>
        </p:spPr>
        <p:txBody>
          <a:bodyPr lIns="90000" tIns="90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9" name="Footer Placeholder 8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97DA83E-67EF-464D-974F-A553A58EBD0D}"/>
              </a:ext>
            </a:extLst>
          </p:cNvPr>
          <p:cNvSpPr txBox="1">
            <a:spLocks/>
          </p:cNvSpPr>
          <p:nvPr userDrawn="1"/>
        </p:nvSpPr>
        <p:spPr>
          <a:xfrm>
            <a:off x="412284" y="586508"/>
            <a:ext cx="5391180" cy="2809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i="0" kern="1200" cap="all" spc="50" baseline="0">
                <a:solidFill>
                  <a:schemeClr val="tx1"/>
                </a:solidFill>
                <a:latin typeface="Barlow Condensed" pitchFamily="2" charset="77"/>
                <a:ea typeface="+mj-ea"/>
                <a:cs typeface="+mj-cs"/>
              </a:defRPr>
            </a:lvl1pPr>
          </a:lstStyle>
          <a:p>
            <a:endParaRPr lang="en-US" sz="440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C37B9689-FF34-B940-8FC0-91E92509A203}"/>
              </a:ext>
            </a:extLst>
          </p:cNvPr>
          <p:cNvSpPr>
            <a:spLocks noGrp="1"/>
          </p:cNvSpPr>
          <p:nvPr userDrawn="1">
            <p:ph sz="half" idx="16" hasCustomPrompt="1"/>
          </p:nvPr>
        </p:nvSpPr>
        <p:spPr>
          <a:xfrm>
            <a:off x="4661400" y="4958080"/>
            <a:ext cx="3240000" cy="953185"/>
          </a:xfrm>
        </p:spPr>
        <p:txBody>
          <a:bodyPr lIns="90000" tIns="90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B796EE0-3324-844B-A8CC-7C71A56893F4}"/>
              </a:ext>
            </a:extLst>
          </p:cNvPr>
          <p:cNvSpPr>
            <a:spLocks noGrp="1"/>
          </p:cNvSpPr>
          <p:nvPr userDrawn="1">
            <p:ph sz="half" idx="17" hasCustomPrompt="1"/>
          </p:nvPr>
        </p:nvSpPr>
        <p:spPr>
          <a:xfrm>
            <a:off x="598739" y="4958080"/>
            <a:ext cx="3240000" cy="954979"/>
          </a:xfrm>
        </p:spPr>
        <p:txBody>
          <a:bodyPr lIns="180000" tIns="90000" rIns="90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23" name="Date Placeholder 1">
            <a:extLst>
              <a:ext uri="{FF2B5EF4-FFF2-40B4-BE49-F238E27FC236}">
                <a16:creationId xmlns:a16="http://schemas.microsoft.com/office/drawing/2014/main" id="{EE79A5CD-62E4-704D-AB31-22005A7DBB4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C17F432B-3FBE-4889-963D-BF97BFBB7D3F}" type="datetime1">
              <a:rPr lang="en-US" smtClean="0"/>
              <a:pPr/>
              <a:t>11/13/24</a:t>
            </a:fld>
            <a:endParaRPr lang="en-US"/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FEAC6A97-CD6A-4B4D-A4F5-E7001D6B9543}"/>
              </a:ext>
            </a:extLst>
          </p:cNvPr>
          <p:cNvSpPr>
            <a:spLocks noGrp="1"/>
          </p:cNvSpPr>
          <p:nvPr userDrawn="1">
            <p:ph sz="half" idx="18" hasCustomPrompt="1"/>
          </p:nvPr>
        </p:nvSpPr>
        <p:spPr>
          <a:xfrm>
            <a:off x="8340001" y="1528508"/>
            <a:ext cx="3867551" cy="325685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5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Insert image or object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9BEDF1BE-117B-7E44-8F7A-1583B5892D1D}"/>
              </a:ext>
            </a:extLst>
          </p:cNvPr>
          <p:cNvSpPr>
            <a:spLocks noGrp="1"/>
          </p:cNvSpPr>
          <p:nvPr userDrawn="1">
            <p:ph sz="half" idx="20" hasCustomPrompt="1"/>
          </p:nvPr>
        </p:nvSpPr>
        <p:spPr>
          <a:xfrm>
            <a:off x="4290600" y="1528507"/>
            <a:ext cx="3610800" cy="325685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5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Insert image or object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941978F0-8F0C-EA43-BE2B-69E4706DEF72}"/>
              </a:ext>
            </a:extLst>
          </p:cNvPr>
          <p:cNvSpPr>
            <a:spLocks noGrp="1"/>
          </p:cNvSpPr>
          <p:nvPr userDrawn="1">
            <p:ph sz="half" idx="21" hasCustomPrompt="1"/>
          </p:nvPr>
        </p:nvSpPr>
        <p:spPr>
          <a:xfrm>
            <a:off x="-13260" y="1528508"/>
            <a:ext cx="3851999" cy="325685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5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Insert image or object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6B4F789C-A627-DF4A-95D6-6465A3C567C4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3601" y="434107"/>
            <a:ext cx="11326115" cy="109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9" name="Straight Connector 28" descr="Vertical divider line">
            <a:extLst>
              <a:ext uri="{FF2B5EF4-FFF2-40B4-BE49-F238E27FC236}">
                <a16:creationId xmlns:a16="http://schemas.microsoft.com/office/drawing/2014/main" id="{E0D7D677-0E8A-5443-A127-7711238A1BD5}"/>
              </a:ext>
            </a:extLst>
          </p:cNvPr>
          <p:cNvCxnSpPr/>
          <p:nvPr/>
        </p:nvCxnSpPr>
        <p:spPr>
          <a:xfrm>
            <a:off x="4276755" y="1528507"/>
            <a:ext cx="0" cy="43827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 descr="Vertical divider line">
            <a:extLst>
              <a:ext uri="{FF2B5EF4-FFF2-40B4-BE49-F238E27FC236}">
                <a16:creationId xmlns:a16="http://schemas.microsoft.com/office/drawing/2014/main" id="{7DC8BE18-C807-6912-58AA-5C48B71695D4}"/>
              </a:ext>
            </a:extLst>
          </p:cNvPr>
          <p:cNvCxnSpPr/>
          <p:nvPr userDrawn="1"/>
        </p:nvCxnSpPr>
        <p:spPr>
          <a:xfrm>
            <a:off x="8329236" y="1528507"/>
            <a:ext cx="0" cy="43827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0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xt or Quote with data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298273"/>
            <a:ext cx="11721910" cy="910202"/>
          </a:xfrm>
        </p:spPr>
        <p:txBody>
          <a:bodyPr anchor="b">
            <a:normAutofit/>
          </a:bodyPr>
          <a:lstStyle>
            <a:lvl1pPr algn="ctr">
              <a:defRPr sz="4400" b="1" i="0" cap="all" baseline="0">
                <a:latin typeface="Barlow Condensed" pitchFamily="2" charset="77"/>
              </a:defRPr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57912" y="6335309"/>
            <a:ext cx="1181114" cy="250337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2F8849F-8754-1643-93B4-6291EFBB32DE}" type="datetime1">
              <a:rPr lang="en-CA" smtClean="0"/>
              <a:pPr/>
              <a:t>2024-11-13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PG.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2724646" y="1405755"/>
            <a:ext cx="6742703" cy="1332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3930072" y="2917735"/>
            <a:ext cx="4331855" cy="858834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7D40BCB-61FA-1B2A-FF33-81C990188DF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660014" y="4306007"/>
            <a:ext cx="3052253" cy="1327299"/>
          </a:xfrm>
        </p:spPr>
        <p:txBody>
          <a:bodyPr lIns="90000" tIns="90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402422D-FAC2-F727-E136-A4445834E6C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327999" y="4306007"/>
            <a:ext cx="3535839" cy="1326387"/>
          </a:xfrm>
        </p:spPr>
        <p:txBody>
          <a:bodyPr lIns="90000" tIns="90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2E78826D-7D11-547B-3075-8A6150F7E375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79733" y="4248206"/>
            <a:ext cx="3052250" cy="1327299"/>
          </a:xfrm>
        </p:spPr>
        <p:txBody>
          <a:bodyPr lIns="180000" tIns="90000" rIns="90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Tx/>
              <a:buNone/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2pPr>
            <a:lvl3pPr marL="9144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3pPr>
            <a:lvl4pPr marL="13716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4pPr>
            <a:lvl5pPr marL="1828800" indent="0">
              <a:spcBef>
                <a:spcPts val="800"/>
              </a:spcBef>
              <a:spcAft>
                <a:spcPts val="800"/>
              </a:spcAft>
              <a:buFontTx/>
              <a:buNone/>
              <a:defRPr sz="1600"/>
            </a:lvl5pPr>
          </a:lstStyle>
          <a:p>
            <a:pPr lvl="0"/>
            <a:r>
              <a:rPr lang="en-US"/>
              <a:t>Edit Master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4F36A9-BFEB-6662-4810-2051C53F5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938" y="6409211"/>
            <a:ext cx="1954092" cy="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3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09B1-0564-6C94-D921-57918FF6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0AB7C-4904-6915-EA45-FD2E57779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270B3-180F-E50F-441C-E9478E008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FEB28-C312-E51C-F309-DEFC1478E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4101D-FB6F-BF96-E08B-16197C52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345AC-83AE-0EED-517A-F6B23BF8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31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i="0">
                <a:solidFill>
                  <a:schemeClr val="bg1"/>
                </a:solidFill>
                <a:latin typeface="Barlow Condensed Medium" pitchFamily="2" charset="77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4F63120-B4C2-2B4A-B7FD-1EA67B4F2984}" type="datetime1">
              <a:rPr lang="en-CA" smtClean="0"/>
              <a:pPr/>
              <a:t>2024-11-13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520CB3A-EA1A-EE42-ADEB-4D7E1D2E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002DFDA-937E-374B-AB1E-635A3860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UNIVERSITY OF WATERLOO">
            <a:extLst>
              <a:ext uri="{FF2B5EF4-FFF2-40B4-BE49-F238E27FC236}">
                <a16:creationId xmlns:a16="http://schemas.microsoft.com/office/drawing/2014/main" id="{53E30F39-9A9D-724A-8B92-422F2B8B7B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534" y="6409211"/>
            <a:ext cx="1954086" cy="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4479656"/>
            <a:ext cx="9070975" cy="714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253007"/>
            <a:ext cx="11569729" cy="2194089"/>
          </a:xfrm>
        </p:spPr>
        <p:txBody>
          <a:bodyPr anchor="ctr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Barlow Condensed Medium" pitchFamily="2" charset="77"/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PG.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iversity of Waterloo logo">
            <a:extLst>
              <a:ext uri="{FF2B5EF4-FFF2-40B4-BE49-F238E27FC236}">
                <a16:creationId xmlns:a16="http://schemas.microsoft.com/office/drawing/2014/main" id="{0764199D-B39A-A640-8852-CA7CA146EE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6775" y="5396949"/>
            <a:ext cx="3495223" cy="14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4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PG.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F457CFBF-A4C3-224E-AB62-2D937864B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C957D4-673D-6C47-BB4C-EEABA3C997CF}" type="datetime1">
              <a:rPr lang="en-CA" smtClean="0"/>
              <a:pPr/>
              <a:t>2024-11-13</a:t>
            </a:fld>
            <a:endParaRPr lang="en-US"/>
          </a:p>
        </p:txBody>
      </p:sp>
      <p:pic>
        <p:nvPicPr>
          <p:cNvPr id="19" name="Picture 18" descr="University of Waterloo logo">
            <a:extLst>
              <a:ext uri="{FF2B5EF4-FFF2-40B4-BE49-F238E27FC236}">
                <a16:creationId xmlns:a16="http://schemas.microsoft.com/office/drawing/2014/main" id="{B250AFFB-F75B-D948-AC29-EF6DBCA0E4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/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F03CECF-0BB7-434C-99EE-8528634B5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 cap="none" baseline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</p:spTree>
    <p:extLst>
      <p:ext uri="{BB962C8B-B14F-4D97-AF65-F5344CB8AC3E}">
        <p14:creationId xmlns:p14="http://schemas.microsoft.com/office/powerpoint/2010/main" val="413720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i="0">
                <a:solidFill>
                  <a:schemeClr val="bg1"/>
                </a:solidFill>
                <a:latin typeface="Barlow Condensed Medium" pitchFamily="2" charset="77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4F63120-B4C2-2B4A-B7FD-1EA67B4F2984}" type="datetime1">
              <a:rPr lang="en-CA" smtClean="0"/>
              <a:pPr/>
              <a:t>2024-11-13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520CB3A-EA1A-EE42-ADEB-4D7E1D2E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002DFDA-937E-374B-AB1E-635A3860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UNIVERSITY OF WATERLOO">
            <a:extLst>
              <a:ext uri="{FF2B5EF4-FFF2-40B4-BE49-F238E27FC236}">
                <a16:creationId xmlns:a16="http://schemas.microsoft.com/office/drawing/2014/main" id="{53E30F39-9A9D-724A-8B92-422F2B8B7B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534" y="6409211"/>
            <a:ext cx="1954086" cy="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3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PG.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F457CFBF-A4C3-224E-AB62-2D937864B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92C957D4-673D-6C47-BB4C-EEABA3C997CF}" type="datetime1">
              <a:rPr lang="en-CA" smtClean="0"/>
              <a:pPr/>
              <a:t>2024-11-13</a:t>
            </a:fld>
            <a:endParaRPr lang="en-US"/>
          </a:p>
        </p:txBody>
      </p:sp>
      <p:pic>
        <p:nvPicPr>
          <p:cNvPr id="19" name="Picture 18" descr="University of Waterloo logo">
            <a:extLst>
              <a:ext uri="{FF2B5EF4-FFF2-40B4-BE49-F238E27FC236}">
                <a16:creationId xmlns:a16="http://schemas.microsoft.com/office/drawing/2014/main" id="{B250AFFB-F75B-D948-AC29-EF6DBCA0E4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/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F03CECF-0BB7-434C-99EE-8528634B5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 cap="none" baseline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</p:spTree>
    <p:extLst>
      <p:ext uri="{BB962C8B-B14F-4D97-AF65-F5344CB8AC3E}">
        <p14:creationId xmlns:p14="http://schemas.microsoft.com/office/powerpoint/2010/main" val="401693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851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title="University of Waterloo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 cap="none" baseline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11/13/24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12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6133C-D030-040B-F665-B874DC3D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7BC17-BAC3-6666-9556-3E7AB5BFF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F9F6F-5749-1CA2-4839-861DADABC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31857-401D-BC4A-F28A-B30B919E6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B2734-1496-F83E-F517-01363723E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3CA3A9-C2C8-F31A-4FCA-09D137E9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EADE13-6028-BF58-D3EB-410DFF90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29622-6A41-401A-21DF-CB187940E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7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1C97-E355-79F9-C29C-B34B6141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774BF-6C7E-8A47-1B8C-B27513EB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2588-1DA1-A04C-1010-3E3869E6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5CCFD-F37F-0437-DFD1-8372BEAE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5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F1188-4267-560D-54F2-FEF22DB2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6B105-D9A6-EDE6-4970-1442177B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D11CE-AC7D-4BBD-B7AE-DF3A9CB8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9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970F-7CD3-8679-A255-F21072523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F45A-F95D-B9EA-7D98-FE057CEF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C7B97-994B-7078-55BC-80255A7C7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8E157-A1C9-A328-8DD0-48C63C6B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F6AC5-988F-F435-A124-85095F06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3AA00-66C6-8FEC-1592-2DBA7229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F8E-13C9-F40D-B970-AFA6FA90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642255-D4E3-D4E4-3A04-F85C5F3778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04D59-6940-C306-88F6-ADCF33C98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D1401-5E9F-7F55-1095-B4239578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302BE-7632-7F29-9F20-51591AC0E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B81C2-ECC4-5495-EA56-66096BE8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73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59F88-7D0F-B0E9-487B-13C74071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14337-1823-E0DC-8167-DE271B332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C0097-F2B4-2B50-BD52-9F8573834C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7BCB81-7E48-D048-94FA-4D0ECB313AEC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615A2-E3FE-0B31-32F6-36CAA17F9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1A4F0-7B84-4885-A319-A05EC7D9A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AB5249-A3B9-F648-83D1-211C875CC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218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hyperlink" Target="https://researchleap.com/fraud-theories-white-collar-crimes-lessons-nigerian-banking-industry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customXml" Target="../ink/ink1.xml"/><Relationship Id="rId7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3579845" TargetMode="Externa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71763EC-E6E1-FA20-817E-FF698C45C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955" t="7031" r="33820" b="1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4BFB4-0E33-3FC5-2EBA-9C87B419A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25730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cap="none" dirty="0">
                <a:solidFill>
                  <a:schemeClr val="tx1"/>
                </a:solidFill>
              </a:rPr>
              <a:t>Detecting Potential Fraudulent Trading Patterns in </a:t>
            </a:r>
            <a:r>
              <a:rPr lang="en-US" sz="2000" cap="none" dirty="0" err="1">
                <a:solidFill>
                  <a:schemeClr val="tx1"/>
                </a:solidFill>
              </a:rPr>
              <a:t>Decentraland</a:t>
            </a:r>
            <a:r>
              <a:rPr lang="en-US" sz="2000" cap="none" dirty="0">
                <a:solidFill>
                  <a:schemeClr val="tx1"/>
                </a:solidFill>
              </a:rPr>
              <a:t>:</a:t>
            </a:r>
            <a:br>
              <a:rPr lang="en-US" sz="2000" cap="none" dirty="0">
                <a:solidFill>
                  <a:schemeClr val="tx1"/>
                </a:solidFill>
              </a:rPr>
            </a:br>
            <a:r>
              <a:rPr lang="en-US" sz="2000" cap="none" dirty="0">
                <a:solidFill>
                  <a:schemeClr val="tx1"/>
                </a:solidFill>
              </a:rPr>
              <a:t>A Data-Driven Analysis of the Ethereum Network and </a:t>
            </a:r>
            <a:r>
              <a:rPr lang="en-US" sz="2000" cap="none" dirty="0" err="1">
                <a:solidFill>
                  <a:schemeClr val="tx1"/>
                </a:solidFill>
              </a:rPr>
              <a:t>OpenSea</a:t>
            </a:r>
            <a:br>
              <a:rPr lang="en-US" sz="2000" cap="none" dirty="0">
                <a:solidFill>
                  <a:schemeClr val="tx1"/>
                </a:solidFill>
              </a:rPr>
            </a:br>
            <a:r>
              <a:rPr lang="en-US" sz="2000" cap="none" dirty="0">
                <a:solidFill>
                  <a:schemeClr val="tx1"/>
                </a:solidFill>
              </a:rPr>
              <a:t>Marketplace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42FB090-79E3-3FE9-C254-449B2C42B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1808" y="4649769"/>
            <a:ext cx="2946861" cy="1318316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400" b="1" i="0" dirty="0">
                <a:solidFill>
                  <a:schemeClr val="tx1"/>
                </a:solidFill>
                <a:effectLst/>
                <a:latin typeface="+mj-lt"/>
              </a:rPr>
              <a:t>Presenter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1400" i="0" dirty="0">
                <a:solidFill>
                  <a:schemeClr val="tx1"/>
                </a:solidFill>
                <a:effectLst/>
                <a:latin typeface="+mj-lt"/>
              </a:rPr>
              <a:t>Hesam Sarkhosh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400" b="1" i="0" dirty="0">
                <a:solidFill>
                  <a:schemeClr val="tx1"/>
                </a:solidFill>
                <a:effectLst/>
                <a:latin typeface="+mj-lt"/>
              </a:rPr>
              <a:t>Instructor: </a:t>
            </a:r>
            <a:r>
              <a:rPr lang="en-US" sz="1400" i="0" dirty="0">
                <a:solidFill>
                  <a:schemeClr val="tx1"/>
                </a:solidFill>
                <a:effectLst/>
                <a:latin typeface="+mj-lt"/>
              </a:rPr>
              <a:t>Professor Paulo Alencar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400" i="0" dirty="0">
                <a:solidFill>
                  <a:schemeClr val="tx1"/>
                </a:solidFill>
                <a:effectLst/>
                <a:latin typeface="+mj-lt"/>
              </a:rPr>
              <a:t>Final Project’s Progress Report</a:t>
            </a:r>
            <a:endParaRPr lang="en-US" sz="1400" b="1" i="0" dirty="0">
              <a:solidFill>
                <a:schemeClr val="tx1"/>
              </a:solidFill>
              <a:effectLst/>
              <a:latin typeface="+mj-lt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CS 846: Software Engineering for Big Data and Artificial Intelligence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University of Waterloo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Fall 2024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 descr="University of Waterloo - Wikipedia">
            <a:extLst>
              <a:ext uri="{FF2B5EF4-FFF2-40B4-BE49-F238E27FC236}">
                <a16:creationId xmlns:a16="http://schemas.microsoft.com/office/drawing/2014/main" id="{501DC1C4-0C82-7F19-8716-639F0DC33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1" y="4676872"/>
            <a:ext cx="916428" cy="9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1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9442-31FC-992E-C12C-E9EF20B4B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343" y="403654"/>
            <a:ext cx="11533314" cy="732710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sz="4200" dirty="0"/>
              <a:t>Problem: WEB3 Metaverse, M</a:t>
            </a:r>
            <a:r>
              <a:rPr lang="en-US" sz="4200" b="1" kern="1200" spc="50" baseline="0" dirty="0">
                <a:latin typeface="+mj-lt"/>
                <a:ea typeface="+mj-ea"/>
                <a:cs typeface="+mj-cs"/>
              </a:rPr>
              <a:t>agnet for Criminals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50CD7-CE9E-B008-089B-4304FB3A755A}"/>
              </a:ext>
            </a:extLst>
          </p:cNvPr>
          <p:cNvSpPr txBox="1"/>
          <p:nvPr/>
        </p:nvSpPr>
        <p:spPr>
          <a:xfrm>
            <a:off x="469215" y="1320223"/>
            <a:ext cx="5503217" cy="411675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/>
              <a:t>high levels of privacy in nature</a:t>
            </a:r>
          </a:p>
          <a:p>
            <a:pPr marL="285750" indent="-28575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/>
              <a:t>Limited regulatory oversight</a:t>
            </a:r>
          </a:p>
          <a:p>
            <a:pPr marL="285750" indent="-28575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/>
              <a:t>New and underdeveloped: vulnerable to security risks</a:t>
            </a:r>
          </a:p>
          <a:p>
            <a:pPr marL="285750" indent="-28575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/>
              <a:t>Massive $$$ at play:</a:t>
            </a:r>
          </a:p>
          <a:p>
            <a:pPr marL="742950" lvl="1" indent="-28575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/>
              <a:t>Lands, NFTs and Tokens</a:t>
            </a:r>
          </a:p>
          <a:p>
            <a:pPr marL="285750" indent="-28575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Arial" panose="020B0604020202020204" pitchFamily="34" charset="0"/>
              <a:buChar char="•"/>
            </a:pPr>
            <a:r>
              <a:rPr lang="en-CA" sz="2400" dirty="0"/>
              <a:t>Novel layering techniques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3FC3AD-A9DC-7F63-18B7-54806B80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PAGE  </a:t>
            </a:r>
            <a:fld id="{93005692-73BE-493E-93AB-ECD6027A7652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F637AD-616D-D6D7-AD00-7A1FFAE4A9D4}"/>
              </a:ext>
            </a:extLst>
          </p:cNvPr>
          <p:cNvGrpSpPr/>
          <p:nvPr/>
        </p:nvGrpSpPr>
        <p:grpSpPr>
          <a:xfrm>
            <a:off x="6096511" y="3646292"/>
            <a:ext cx="5626274" cy="3114717"/>
            <a:chOff x="6096511" y="3646292"/>
            <a:chExt cx="5626274" cy="31147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06E9A1-8C04-7D4E-0189-42A08EFE5F79}"/>
                </a:ext>
              </a:extLst>
            </p:cNvPr>
            <p:cNvSpPr txBox="1"/>
            <p:nvPr/>
          </p:nvSpPr>
          <p:spPr>
            <a:xfrm>
              <a:off x="6096511" y="3646292"/>
              <a:ext cx="562627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Money Laundering:</a:t>
              </a:r>
              <a:r>
                <a:rPr lang="en-US" dirty="0"/>
                <a:t> Illicit Asset Cleansing</a:t>
              </a:r>
            </a:p>
            <a:p>
              <a:r>
                <a:rPr lang="en-US" dirty="0"/>
                <a:t>Obfuscate the path between source and destination  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F19B33-D36F-46E7-5AC8-42D15F186C66}"/>
                </a:ext>
              </a:extLst>
            </p:cNvPr>
            <p:cNvGrpSpPr/>
            <p:nvPr/>
          </p:nvGrpSpPr>
          <p:grpSpPr>
            <a:xfrm>
              <a:off x="7747810" y="4292623"/>
              <a:ext cx="2323676" cy="2468386"/>
              <a:chOff x="5535221" y="1221602"/>
              <a:chExt cx="3886197" cy="453265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3D09711-3A0A-FD69-F734-CBAAB1DD5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35221" y="1413164"/>
                <a:ext cx="3886197" cy="682892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57061210-46A5-E0E2-4DBC-D620D5A20CFA}"/>
                      </a:ext>
                    </a:extLst>
                  </p14:cNvPr>
                  <p14:cNvContentPartPr/>
                  <p14:nvPr/>
                </p14:nvContentPartPr>
                <p14:xfrm>
                  <a:off x="8326125" y="2464322"/>
                  <a:ext cx="360" cy="3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57061210-46A5-E0E2-4DBC-D620D5A20CF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317125" y="2410682"/>
                    <a:ext cx="1800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022598B4-785D-D574-1FC2-3C78A087D051}"/>
                      </a:ext>
                    </a:extLst>
                  </p14:cNvPr>
                  <p14:cNvContentPartPr/>
                  <p14:nvPr/>
                </p14:nvContentPartPr>
                <p14:xfrm>
                  <a:off x="6519285" y="1221602"/>
                  <a:ext cx="1777680" cy="11628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022598B4-785D-D574-1FC2-3C78A087D05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504235" y="1122443"/>
                    <a:ext cx="1807178" cy="1360456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2" name="Picture 2" descr="Skyler White; Facing Survival In Style - Objects of Beauty">
                <a:extLst>
                  <a:ext uri="{FF2B5EF4-FFF2-40B4-BE49-F238E27FC236}">
                    <a16:creationId xmlns:a16="http://schemas.microsoft.com/office/drawing/2014/main" id="{BAD3CDDD-3CC4-E893-3192-EFEF77B6A0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45" r="1720" b="2"/>
              <a:stretch/>
            </p:blipFill>
            <p:spPr bwMode="auto">
              <a:xfrm>
                <a:off x="5625089" y="2752668"/>
                <a:ext cx="3706459" cy="3001587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5126" name="Picture 6" descr="Final decision rubber stamp Royalty Free Vector Image">
            <a:extLst>
              <a:ext uri="{FF2B5EF4-FFF2-40B4-BE49-F238E27FC236}">
                <a16:creationId xmlns:a16="http://schemas.microsoft.com/office/drawing/2014/main" id="{0C352921-9622-2A55-7259-61ABF72CE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7" b="17072"/>
          <a:stretch/>
        </p:blipFill>
        <p:spPr bwMode="auto">
          <a:xfrm>
            <a:off x="5584656" y="4557181"/>
            <a:ext cx="2058968" cy="155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AABD54E-77F7-8FEC-CA7E-631515839F44}"/>
              </a:ext>
            </a:extLst>
          </p:cNvPr>
          <p:cNvGrpSpPr/>
          <p:nvPr/>
        </p:nvGrpSpPr>
        <p:grpSpPr>
          <a:xfrm>
            <a:off x="5600866" y="1170775"/>
            <a:ext cx="6261791" cy="2397101"/>
            <a:chOff x="5600866" y="1170775"/>
            <a:chExt cx="6261791" cy="23971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83B1248-C341-526F-E91E-CC8893F48DC4}"/>
                </a:ext>
              </a:extLst>
            </p:cNvPr>
            <p:cNvGrpSpPr/>
            <p:nvPr/>
          </p:nvGrpSpPr>
          <p:grpSpPr>
            <a:xfrm>
              <a:off x="6096000" y="1170775"/>
              <a:ext cx="5766657" cy="2397101"/>
              <a:chOff x="6096000" y="1170775"/>
              <a:chExt cx="5766657" cy="239710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A96C64-0712-08EF-E93D-9FF6F64DE357}"/>
                  </a:ext>
                </a:extLst>
              </p:cNvPr>
              <p:cNvSpPr txBox="1"/>
              <p:nvPr/>
            </p:nvSpPr>
            <p:spPr>
              <a:xfrm>
                <a:off x="6096000" y="1170775"/>
                <a:ext cx="576665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Wash Trading: </a:t>
                </a:r>
                <a:r>
                  <a:rPr lang="en-CA" dirty="0"/>
                  <a:t>faking trades, </a:t>
                </a:r>
                <a:r>
                  <a:rPr lang="en-US" sz="1800" dirty="0"/>
                  <a:t>creating a false sense of market prosperity</a:t>
                </a:r>
                <a:r>
                  <a:rPr lang="en-CA" dirty="0"/>
                  <a:t> </a:t>
                </a:r>
                <a:r>
                  <a:rPr lang="en-US" b="1" dirty="0"/>
                  <a:t>  </a:t>
                </a:r>
              </a:p>
            </p:txBody>
          </p:sp>
          <p:pic>
            <p:nvPicPr>
              <p:cNvPr id="5122" name="Picture 2" descr="Sometimes you have to be your biggest fan - Eminem - quickmeme">
                <a:extLst>
                  <a:ext uri="{FF2B5EF4-FFF2-40B4-BE49-F238E27FC236}">
                    <a16:creationId xmlns:a16="http://schemas.microsoft.com/office/drawing/2014/main" id="{96DF3729-45EF-0F70-F8C8-E52FCA5ABB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5086" y="1590623"/>
                <a:ext cx="3004016" cy="1977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764259-99D5-867E-45B4-8EA8FD810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00866" y="1790953"/>
              <a:ext cx="2614220" cy="1638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881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27EA-C84F-D7E1-1677-B322D006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12052-3208-8A09-36A2-EBEB840D6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What makes metaverse an attractive platform for money laundering?</a:t>
            </a:r>
          </a:p>
          <a:p>
            <a:pPr lvl="1"/>
            <a:r>
              <a:rPr lang="en-CA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Same reasons apply, and </a:t>
            </a:r>
            <a:r>
              <a:rPr lang="en-CA" dirty="0">
                <a:solidFill>
                  <a:srgbClr val="3C4043"/>
                </a:solidFill>
                <a:latin typeface="Roboto" panose="02000000000000000000" pitchFamily="2" charset="0"/>
              </a:rPr>
              <a:t>t</a:t>
            </a:r>
            <a:r>
              <a:rPr lang="en-CA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he money they steal needs to be safe</a:t>
            </a:r>
          </a:p>
          <a:p>
            <a:r>
              <a:rPr lang="en-CA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What are the privacy techniques in Money Laundering? (Taxonomy of privacy or layering techniques)</a:t>
            </a:r>
          </a:p>
          <a:p>
            <a:r>
              <a:rPr lang="en-CA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What fields are working on countering money laundering in metaverse?</a:t>
            </a:r>
          </a:p>
          <a:p>
            <a:pPr lvl="1"/>
            <a:r>
              <a:rPr lang="en-CA" dirty="0">
                <a:solidFill>
                  <a:srgbClr val="3C4043"/>
                </a:solidFill>
                <a:latin typeface="Roboto" panose="02000000000000000000" pitchFamily="2" charset="0"/>
              </a:rPr>
              <a:t>Legal</a:t>
            </a:r>
          </a:p>
          <a:p>
            <a:pPr lvl="1"/>
            <a:r>
              <a:rPr lang="en-CA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Financial</a:t>
            </a:r>
          </a:p>
          <a:p>
            <a:pPr lvl="1"/>
            <a:r>
              <a:rPr lang="en-CA" dirty="0">
                <a:solidFill>
                  <a:srgbClr val="3C4043"/>
                </a:solidFill>
                <a:latin typeface="Roboto" panose="02000000000000000000" pitchFamily="2" charset="0"/>
              </a:rPr>
              <a:t>Computer Science</a:t>
            </a:r>
          </a:p>
          <a:p>
            <a:r>
              <a:rPr lang="en-CA" dirty="0">
                <a:solidFill>
                  <a:srgbClr val="3C4043"/>
                </a:solidFill>
                <a:latin typeface="Roboto" panose="02000000000000000000" pitchFamily="2" charset="0"/>
              </a:rPr>
              <a:t>What type of approaches do we have in the literature for detecting money laundering? </a:t>
            </a:r>
            <a:r>
              <a:rPr lang="en-CA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(Taxonomy of Detection Techniques)</a:t>
            </a:r>
          </a:p>
          <a:p>
            <a:endParaRPr lang="en-CA" dirty="0">
              <a:solidFill>
                <a:srgbClr val="3C4043"/>
              </a:solidFill>
              <a:latin typeface="Roboto" panose="02000000000000000000" pitchFamily="2" charset="0"/>
            </a:endParaRPr>
          </a:p>
          <a:p>
            <a:endParaRPr lang="en-CA" dirty="0">
              <a:solidFill>
                <a:srgbClr val="3C4043"/>
              </a:solidFill>
              <a:latin typeface="Roboto" panose="02000000000000000000" pitchFamily="2" charset="0"/>
            </a:endParaRPr>
          </a:p>
          <a:p>
            <a:endParaRPr lang="en-CA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B42FF-B941-A881-6209-D84EFF6C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FB57-C564-A588-F769-8696654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Approach: </a:t>
            </a:r>
            <a:r>
              <a:rPr lang="en-CA" b="1" dirty="0"/>
              <a:t>GTN2vec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B1B81-A731-4E09-DF46-F5FFD168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document with text and images&#10;&#10;Description automatically generated">
            <a:extLst>
              <a:ext uri="{FF2B5EF4-FFF2-40B4-BE49-F238E27FC236}">
                <a16:creationId xmlns:a16="http://schemas.microsoft.com/office/drawing/2014/main" id="{D6F0A4C7-0C11-B4A5-FD9B-3A90EE54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47"/>
          <a:stretch/>
        </p:blipFill>
        <p:spPr>
          <a:xfrm>
            <a:off x="7712649" y="575154"/>
            <a:ext cx="3952346" cy="5492559"/>
          </a:xfrm>
          <a:prstGeom prst="rect">
            <a:avLst/>
          </a:prstGeom>
        </p:spPr>
      </p:pic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B618FF28-FCE2-8038-8AEF-52FA18329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884" y="2116667"/>
            <a:ext cx="4525224" cy="2409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24A9A2-EB44-5CD5-8831-6D9ED178B629}"/>
              </a:ext>
            </a:extLst>
          </p:cNvPr>
          <p:cNvSpPr txBox="1"/>
          <p:nvPr/>
        </p:nvSpPr>
        <p:spPr>
          <a:xfrm>
            <a:off x="527005" y="1446332"/>
            <a:ext cx="69358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GTN2vec</a:t>
            </a:r>
            <a:r>
              <a:rPr lang="en-CA" dirty="0"/>
              <a:t>: </a:t>
            </a:r>
            <a:r>
              <a:rPr lang="en-CA" b="1" dirty="0"/>
              <a:t>graph embedding </a:t>
            </a:r>
            <a:r>
              <a:rPr lang="en-CA" dirty="0"/>
              <a:t>technique for detecting </a:t>
            </a:r>
            <a:r>
              <a:rPr lang="en-CA" b="1" dirty="0"/>
              <a:t>money laundering: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Build graph: </a:t>
            </a:r>
            <a:r>
              <a:rPr lang="en-CA" dirty="0"/>
              <a:t>nodes are </a:t>
            </a:r>
            <a:r>
              <a:rPr lang="en-CA" b="1" dirty="0"/>
              <a:t>addresses</a:t>
            </a:r>
            <a:r>
              <a:rPr lang="en-CA" dirty="0"/>
              <a:t>, edges are </a:t>
            </a:r>
            <a:r>
              <a:rPr lang="en-CA" b="1" dirty="0"/>
              <a:t>transactions</a:t>
            </a:r>
            <a:r>
              <a:rPr lang="en-CA" dirty="0"/>
              <a:t>, and edge weights combine </a:t>
            </a:r>
            <a:r>
              <a:rPr lang="en-CA" b="1" dirty="0"/>
              <a:t>gas price </a:t>
            </a:r>
            <a:r>
              <a:rPr lang="en-CA" dirty="0"/>
              <a:t>and </a:t>
            </a:r>
            <a:r>
              <a:rPr lang="en-CA" b="1" dirty="0"/>
              <a:t>timestamp</a:t>
            </a:r>
            <a:r>
              <a:rPr lang="en-CA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Weighted Random Walks</a:t>
            </a:r>
            <a:r>
              <a:rPr lang="en-CA" dirty="0"/>
              <a:t>: from each node, where the choice of the next step considers gas price and timing.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Control walk using params: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b="1" dirty="0"/>
              <a:t>p</a:t>
            </a:r>
            <a:r>
              <a:rPr lang="en-CA" dirty="0"/>
              <a:t>: Likelihood of returning to previous nodes.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b="1" dirty="0"/>
              <a:t>q</a:t>
            </a:r>
            <a:r>
              <a:rPr lang="en-CA" dirty="0"/>
              <a:t>: Balance between exploring nearby and distant nodes.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l-GR" b="1" dirty="0"/>
              <a:t>α</a:t>
            </a:r>
            <a:r>
              <a:rPr lang="el-GR" dirty="0"/>
              <a:t>: </a:t>
            </a:r>
            <a:r>
              <a:rPr lang="en-CA" dirty="0"/>
              <a:t>Adjusts importance between gas price and timestamp.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Node Embedding: </a:t>
            </a:r>
            <a:r>
              <a:rPr lang="en-CA" dirty="0"/>
              <a:t>Convert walks into embeddings (numeric representations of each node) using a model that learns patterns from transaction sequences.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Use embeddings to classify nodes: </a:t>
            </a:r>
            <a:r>
              <a:rPr lang="en-CA" dirty="0"/>
              <a:t>either laundering or non-laundering accounts.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9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BE05-E4B9-C82D-C79E-7AC49BEB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83" y="434108"/>
            <a:ext cx="4169381" cy="895927"/>
          </a:xfrm>
        </p:spPr>
        <p:txBody>
          <a:bodyPr>
            <a:noAutofit/>
          </a:bodyPr>
          <a:lstStyle/>
          <a:p>
            <a:r>
              <a:rPr lang="en-US" sz="2400" dirty="0"/>
              <a:t>Approach: IITP-</a:t>
            </a:r>
            <a:r>
              <a:rPr lang="en-US" sz="2400" dirty="0" err="1"/>
              <a:t>VDLand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6204F-4DEB-1D1B-B5C3-704F5CBE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 descr="A diagram of a data flow&#10;&#10;Description automatically generated">
            <a:extLst>
              <a:ext uri="{FF2B5EF4-FFF2-40B4-BE49-F238E27FC236}">
                <a16:creationId xmlns:a16="http://schemas.microsoft.com/office/drawing/2014/main" id="{0931CCB7-953A-A99B-72DF-CBE2CD42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174" y="434108"/>
            <a:ext cx="5100751" cy="5367457"/>
          </a:xfrm>
          <a:prstGeom prst="rect">
            <a:avLst/>
          </a:prstGeom>
        </p:spPr>
      </p:pic>
      <p:pic>
        <p:nvPicPr>
          <p:cNvPr id="8" name="Picture 7" descr="A diagram of a data flow&#10;&#10;Description automatically generated">
            <a:extLst>
              <a:ext uri="{FF2B5EF4-FFF2-40B4-BE49-F238E27FC236}">
                <a16:creationId xmlns:a16="http://schemas.microsoft.com/office/drawing/2014/main" id="{16E459D7-7BFC-FE02-1E54-7D98A660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8" y="2430161"/>
            <a:ext cx="5962349" cy="3247229"/>
          </a:xfrm>
          <a:prstGeom prst="rect">
            <a:avLst/>
          </a:prstGeom>
        </p:spPr>
      </p:pic>
      <p:pic>
        <p:nvPicPr>
          <p:cNvPr id="12" name="Picture 11" descr="A green and black map&#10;&#10;Description automatically generated with medium confidence">
            <a:extLst>
              <a:ext uri="{FF2B5EF4-FFF2-40B4-BE49-F238E27FC236}">
                <a16:creationId xmlns:a16="http://schemas.microsoft.com/office/drawing/2014/main" id="{DBCF01CA-A2E3-2514-85FF-16C1B64D1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264" y="434108"/>
            <a:ext cx="1914223" cy="19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0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85632-5F53-E1D9-7B5F-06449B5D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BA0D-240C-5783-EC58-0556A3DD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B093-CAB6-DDC2-7C30-F3807173C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337" y="1330035"/>
            <a:ext cx="11031326" cy="2841171"/>
          </a:xfrm>
        </p:spPr>
        <p:txBody>
          <a:bodyPr>
            <a:normAutofit/>
          </a:bodyPr>
          <a:lstStyle/>
          <a:p>
            <a:r>
              <a:rPr lang="en-CA" sz="1600" dirty="0"/>
              <a:t>Provide </a:t>
            </a:r>
            <a:r>
              <a:rPr lang="en-CA" sz="1600" b="1" dirty="0"/>
              <a:t>background</a:t>
            </a:r>
            <a:r>
              <a:rPr lang="en-CA" sz="1600" dirty="0"/>
              <a:t> on criminal activities in the Web3 Metaverse.  ✅</a:t>
            </a:r>
          </a:p>
          <a:p>
            <a:r>
              <a:rPr lang="en-CA" sz="1600" dirty="0"/>
              <a:t>Introduce a </a:t>
            </a:r>
            <a:r>
              <a:rPr lang="en-CA" sz="1600" b="1" dirty="0"/>
              <a:t>taxonomy</a:t>
            </a:r>
            <a:r>
              <a:rPr lang="en-CA" sz="1600" dirty="0"/>
              <a:t> of money laundering layering and detections techniques in Web3. ✅</a:t>
            </a:r>
          </a:p>
          <a:p>
            <a:r>
              <a:rPr lang="en-CA" sz="1600" b="1" dirty="0"/>
              <a:t>Visualize</a:t>
            </a:r>
            <a:r>
              <a:rPr lang="en-CA" sz="1600" dirty="0"/>
              <a:t> unusual activity patterns in the </a:t>
            </a:r>
            <a:r>
              <a:rPr lang="en-CA" sz="1600" dirty="0" err="1"/>
              <a:t>Decentraland</a:t>
            </a:r>
            <a:r>
              <a:rPr lang="en-CA" sz="1600" dirty="0"/>
              <a:t> market using the IITP-</a:t>
            </a:r>
            <a:r>
              <a:rPr lang="en-CA" sz="1600" dirty="0" err="1"/>
              <a:t>VDLand</a:t>
            </a:r>
            <a:r>
              <a:rPr lang="en-CA" sz="1600" dirty="0"/>
              <a:t> dataset.  ⌛️</a:t>
            </a:r>
          </a:p>
          <a:p>
            <a:r>
              <a:rPr lang="en-CA" sz="1600" dirty="0"/>
              <a:t>Train a </a:t>
            </a:r>
            <a:r>
              <a:rPr lang="en-CA" sz="1600" b="1" dirty="0"/>
              <a:t>model</a:t>
            </a:r>
            <a:r>
              <a:rPr lang="en-CA" sz="1600" dirty="0"/>
              <a:t> to detect money laundering patterns in </a:t>
            </a:r>
            <a:r>
              <a:rPr lang="en-CA" sz="1600" dirty="0" err="1"/>
              <a:t>Decentraland</a:t>
            </a:r>
            <a:r>
              <a:rPr lang="en-CA" sz="1600" dirty="0"/>
              <a:t>, building on the stated paper's approach. ⏳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D3C41-0FA1-03E2-3D18-3254678F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170" name="Picture 2" descr="Recognition of Employee Contribution: Types, Importance &amp; How to Improve">
            <a:extLst>
              <a:ext uri="{FF2B5EF4-FFF2-40B4-BE49-F238E27FC236}">
                <a16:creationId xmlns:a16="http://schemas.microsoft.com/office/drawing/2014/main" id="{23878B0F-2B46-2474-D5A2-378DA8615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73" y="3100135"/>
            <a:ext cx="5301669" cy="29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6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19B0E-9327-9AF5-F2EA-BFFF8B0F4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3D09-6FBD-DA65-4108-80A74395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4E40-2E2F-2E43-A199-1CF945DAD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and Taxonomies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C1474-1A7F-1CA5-6789-D77BED00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" name="Picture 13" descr="A document with text on it&#10;&#10;Description automatically generated">
            <a:extLst>
              <a:ext uri="{FF2B5EF4-FFF2-40B4-BE49-F238E27FC236}">
                <a16:creationId xmlns:a16="http://schemas.microsoft.com/office/drawing/2014/main" id="{CB90059D-B6AF-27A2-7D7B-0384175F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76" y="2074333"/>
            <a:ext cx="3047346" cy="3834655"/>
          </a:xfrm>
          <a:prstGeom prst="rect">
            <a:avLst/>
          </a:prstGeom>
        </p:spPr>
      </p:pic>
      <p:pic>
        <p:nvPicPr>
          <p:cNvPr id="16" name="Picture 15" descr="A paper with text and images&#10;&#10;Description automatically generated">
            <a:extLst>
              <a:ext uri="{FF2B5EF4-FFF2-40B4-BE49-F238E27FC236}">
                <a16:creationId xmlns:a16="http://schemas.microsoft.com/office/drawing/2014/main" id="{0C7B7596-E8EF-336A-4D70-574DF02B0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41" y="2074333"/>
            <a:ext cx="3105792" cy="3834655"/>
          </a:xfrm>
          <a:prstGeom prst="rect">
            <a:avLst/>
          </a:prstGeom>
        </p:spPr>
      </p:pic>
      <p:pic>
        <p:nvPicPr>
          <p:cNvPr id="18" name="Picture 17" descr="A paper with text on it&#10;&#10;Description automatically generated">
            <a:extLst>
              <a:ext uri="{FF2B5EF4-FFF2-40B4-BE49-F238E27FC236}">
                <a16:creationId xmlns:a16="http://schemas.microsoft.com/office/drawing/2014/main" id="{00E677B5-4560-C6A8-2F1A-AEF64DC29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06" y="2074333"/>
            <a:ext cx="3156576" cy="38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0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0D2EB-1B29-6784-2B87-7051F6E55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EFA55-D9BE-540B-4554-FC49E71C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80904-C806-8F5F-600E-BA70463BA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9EA6D-7588-B31F-77D8-1856DEFE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A graph of a number of biddings per hour&#10;&#10;Description automatically generated">
            <a:extLst>
              <a:ext uri="{FF2B5EF4-FFF2-40B4-BE49-F238E27FC236}">
                <a16:creationId xmlns:a16="http://schemas.microsoft.com/office/drawing/2014/main" id="{6B372816-6EF6-82C6-84BC-6AD3D949E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82" y="1967201"/>
            <a:ext cx="3490740" cy="4192028"/>
          </a:xfrm>
          <a:prstGeom prst="rect">
            <a:avLst/>
          </a:prstGeom>
        </p:spPr>
      </p:pic>
      <p:pic>
        <p:nvPicPr>
          <p:cNvPr id="8" name="Picture 7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EC2C1D8A-3382-5A3E-E638-3300172EC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492" y="2314647"/>
            <a:ext cx="3037015" cy="335062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E762B1A-5E5B-49DD-373B-893264E7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767" y="2232083"/>
            <a:ext cx="2876998" cy="343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A4CBC-912D-B2E9-7725-A12423C3F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5FF8-956E-4883-2033-FBF814C0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4EA5-CC20-6A7F-584C-113CBC836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1" y="1413163"/>
            <a:ext cx="5585747" cy="4595117"/>
          </a:xfrm>
        </p:spPr>
        <p:txBody>
          <a:bodyPr/>
          <a:lstStyle/>
          <a:p>
            <a:r>
              <a:rPr lang="en-US" dirty="0"/>
              <a:t>Proposal milestones:</a:t>
            </a:r>
          </a:p>
          <a:p>
            <a:pPr lvl="1"/>
            <a:r>
              <a:rPr lang="en-US" dirty="0"/>
              <a:t>We are on Week 5, 3 weeks to go!</a:t>
            </a:r>
          </a:p>
          <a:p>
            <a:pPr lvl="1"/>
            <a:r>
              <a:rPr lang="en-US" dirty="0"/>
              <a:t>Background and </a:t>
            </a:r>
            <a:r>
              <a:rPr lang="en-US" b="1" dirty="0"/>
              <a:t>Taxonomies</a:t>
            </a:r>
            <a:r>
              <a:rPr lang="en-US" dirty="0"/>
              <a:t> are done. ✅</a:t>
            </a:r>
          </a:p>
          <a:p>
            <a:pPr lvl="1"/>
            <a:r>
              <a:rPr lang="en-US" b="1" dirty="0"/>
              <a:t>Visualizations</a:t>
            </a:r>
            <a:r>
              <a:rPr lang="en-US" dirty="0"/>
              <a:t> are almost done. ⌛️</a:t>
            </a:r>
          </a:p>
          <a:p>
            <a:pPr lvl="1"/>
            <a:r>
              <a:rPr lang="en-US" b="1" dirty="0"/>
              <a:t>Model Development </a:t>
            </a:r>
            <a:r>
              <a:rPr lang="en-US" dirty="0"/>
              <a:t>is pending. ⏳</a:t>
            </a:r>
          </a:p>
          <a:p>
            <a:pPr lvl="1"/>
            <a:r>
              <a:rPr lang="en-US" dirty="0"/>
              <a:t>Next steps are:</a:t>
            </a:r>
          </a:p>
          <a:p>
            <a:pPr lvl="2"/>
            <a:r>
              <a:rPr lang="en-US" dirty="0"/>
              <a:t>Model Evaluation</a:t>
            </a:r>
          </a:p>
          <a:p>
            <a:pPr lvl="2"/>
            <a:r>
              <a:rPr lang="en-US" dirty="0"/>
              <a:t>Finalizing the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45DA4-490D-84B8-AFA8-5A2B9D15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4B30427-2041-1370-BF92-5F9B8CCA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56605"/>
            <a:ext cx="5998300" cy="53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3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3D78-97DB-7100-D7CF-416FEFBA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87DF-2E92-2E7F-2CBD-0BD0F45BD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/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Bhagat, Ankit K, et al. “IITP-</a:t>
            </a:r>
            <a:r>
              <a:rPr lang="en-CA" sz="105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VDLand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A Comprehensive Dataset on </a:t>
            </a:r>
            <a:r>
              <a:rPr lang="en-CA" sz="105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Decentraland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Parcels.” </a:t>
            </a:r>
            <a:r>
              <a:rPr lang="en-CA" sz="105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ArXiv.org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2024, </a:t>
            </a:r>
            <a:r>
              <a:rPr lang="en-CA" sz="105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arxiv.org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/abs/2404.07533. Accessed 11 Nov. 2024.</a:t>
            </a:r>
          </a:p>
          <a:p>
            <a:pPr marL="457200" indent="-457200" algn="l"/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Winters, Matt. “How Much Does It Cost to Design and Build a Store in </a:t>
            </a:r>
            <a:r>
              <a:rPr lang="en-CA" sz="105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Decentraland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?” </a:t>
            </a:r>
            <a:r>
              <a:rPr lang="en-CA" sz="105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Austin Visuals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 May 2022, </a:t>
            </a:r>
            <a:r>
              <a:rPr lang="en-CA" sz="105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austinvisuals.com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/how-much-does-it-cost-to-design-in-</a:t>
            </a:r>
            <a:r>
              <a:rPr lang="en-CA" sz="105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decentraland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/. Accessed 11 Nov. 2024.</a:t>
            </a:r>
          </a:p>
          <a:p>
            <a:pPr marL="457200" indent="-457200" algn="l"/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Wu, Jiajing, et al. “Financial Crimes in Web3-Empowered Metaverse: Taxonomy, Countermeasures, and Opportunities.” </a:t>
            </a:r>
            <a:r>
              <a:rPr lang="en-CA" sz="105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IEEE Open Journal of the Computer Society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vol. 4, no. 10.1109/OJIM.2022.1234567, 2023, pp. 37–49, https://</a:t>
            </a:r>
            <a:r>
              <a:rPr lang="en-CA" sz="105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/10.1109/ojcs.2023.3245801. Accessed 16 Mar. 2023.</a:t>
            </a:r>
          </a:p>
          <a:p>
            <a:pPr marL="457200" indent="-457200" algn="l"/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Xu, Jie, et al. “A Survey of Blockchain Consensus Protocols.” </a:t>
            </a:r>
            <a:r>
              <a:rPr lang="en-CA" sz="105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ACM Computing Surveys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vol. https://</a:t>
            </a:r>
            <a:r>
              <a:rPr lang="en-CA" sz="105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/10.1145/3579845, 11 Jan. 2023, 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https://doi.org/10.1145/3579845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marL="457200" indent="-457200" algn="l"/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Liu, J.; Yin, C.; Wang, H.; Wu, X.; Lan, D.; Zhou, L.; Ge, C. Graph Embedding-Based Money Laundering Detection for Ethereum. Electronics 2023, 12, 3180. https://</a:t>
            </a:r>
            <a:r>
              <a:rPr lang="en-CA" sz="105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en-CA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/10.3390/electronics12143180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F69A7-B43E-CA33-EED6-4D08FA10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7978-AA17-FFDE-8946-CDFCD285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B592D-864B-1D43-5EFF-7DDA36F1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9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912D-84C9-DC3F-6BBE-9F736111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9B047-AE50-03E6-187E-EDF69C9F3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Dataset</a:t>
            </a:r>
          </a:p>
          <a:p>
            <a:r>
              <a:rPr lang="en-US" dirty="0"/>
              <a:t>Research</a:t>
            </a:r>
          </a:p>
          <a:p>
            <a:pPr lvl="1"/>
            <a:r>
              <a:rPr lang="en-US" dirty="0"/>
              <a:t>Problem</a:t>
            </a:r>
          </a:p>
          <a:p>
            <a:pPr lvl="1"/>
            <a:r>
              <a:rPr lang="en-US" dirty="0"/>
              <a:t>Questions</a:t>
            </a:r>
          </a:p>
          <a:p>
            <a:pPr lvl="1"/>
            <a:r>
              <a:rPr lang="en-US" dirty="0"/>
              <a:t>Approach</a:t>
            </a:r>
          </a:p>
          <a:p>
            <a:pPr lvl="1"/>
            <a:r>
              <a:rPr lang="en-US" dirty="0"/>
              <a:t>Contributions</a:t>
            </a:r>
          </a:p>
          <a:p>
            <a:pPr lvl="1"/>
            <a:r>
              <a:rPr lang="en-US" dirty="0"/>
              <a:t>Progress</a:t>
            </a:r>
          </a:p>
          <a:p>
            <a:pPr lvl="1"/>
            <a:r>
              <a:rPr lang="en-US" dirty="0"/>
              <a:t>Next Steps</a:t>
            </a:r>
          </a:p>
          <a:p>
            <a:r>
              <a:rPr lang="en-US" dirty="0"/>
              <a:t>Q &amp; 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AEAD9-0A2A-0429-58B7-0E402789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148" name="Picture 4" descr="How to Write an Outline">
            <a:extLst>
              <a:ext uri="{FF2B5EF4-FFF2-40B4-BE49-F238E27FC236}">
                <a16:creationId xmlns:a16="http://schemas.microsoft.com/office/drawing/2014/main" id="{D5F11587-0461-34D7-1F8A-D967E3910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25" y="1775537"/>
            <a:ext cx="6061675" cy="319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175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5457F-4E0F-0C4D-8476-EFD5AC2E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DCC8-2B54-7548-2866-2EE398F1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5E05-F390-8ECE-2B51-E9ACE5A5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1200" spc="50" baseline="0" dirty="0">
                <a:latin typeface="+mj-lt"/>
                <a:ea typeface="+mj-ea"/>
                <a:cs typeface="+mj-cs"/>
              </a:rPr>
              <a:t>Who is the best Chess Player?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5C802-81C5-EC4D-362C-FED7FF1B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4511D-C981-CB49-FA19-A0CF4B8B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786" y="1630390"/>
            <a:ext cx="486285" cy="1229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4519B-A661-2AE1-E2ED-47DF41AD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10421" y="1319222"/>
            <a:ext cx="672274" cy="1699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E22E8C-C365-4E1A-5166-3E0FE3F4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340550" y="3565077"/>
            <a:ext cx="762001" cy="1926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7388C-6057-3E8B-7457-8FBA23F2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78548" y="1743958"/>
            <a:ext cx="572011" cy="1445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E638E-AA6C-6527-31E3-289A34E4D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118103" y="3756604"/>
            <a:ext cx="762001" cy="19261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CABFCE-C84B-9421-5C78-0869364A0BF1}"/>
              </a:ext>
            </a:extLst>
          </p:cNvPr>
          <p:cNvSpPr txBox="1"/>
          <p:nvPr/>
        </p:nvSpPr>
        <p:spPr>
          <a:xfrm>
            <a:off x="8431246" y="324433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9A928-98D9-20BC-FC9A-9A6A199A3001}"/>
              </a:ext>
            </a:extLst>
          </p:cNvPr>
          <p:cNvSpPr txBox="1"/>
          <p:nvPr/>
        </p:nvSpPr>
        <p:spPr>
          <a:xfrm>
            <a:off x="10159907" y="34290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B0DA78-128B-108F-DE80-64830A7D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549" y="4719688"/>
            <a:ext cx="82550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BF2D4E-225F-BCA4-650C-C5EEF4A7E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775" y="4830497"/>
            <a:ext cx="825500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05BAB-8CED-600C-B1D1-EE229865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172" y="2732387"/>
            <a:ext cx="462243" cy="597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D53F1F-2C5E-E3D1-9DE4-4398F380B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059" y="2403263"/>
            <a:ext cx="476138" cy="6153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4D0884-EBC5-9153-301F-9A5218AD903F}"/>
              </a:ext>
            </a:extLst>
          </p:cNvPr>
          <p:cNvSpPr txBox="1"/>
          <p:nvPr/>
        </p:nvSpPr>
        <p:spPr>
          <a:xfrm>
            <a:off x="7512629" y="135233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18DD21-7949-632A-FE20-C95AFB4F675A}"/>
              </a:ext>
            </a:extLst>
          </p:cNvPr>
          <p:cNvSpPr txBox="1"/>
          <p:nvPr/>
        </p:nvSpPr>
        <p:spPr>
          <a:xfrm>
            <a:off x="9310421" y="888914"/>
            <a:ext cx="59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E17865-3910-DE26-1622-D955E149E505}"/>
              </a:ext>
            </a:extLst>
          </p:cNvPr>
          <p:cNvSpPr txBox="1"/>
          <p:nvPr/>
        </p:nvSpPr>
        <p:spPr>
          <a:xfrm>
            <a:off x="10626466" y="125263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Eddie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9C22DE-F8DD-4F9A-CAF9-4174313F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648" y="2365186"/>
            <a:ext cx="476138" cy="615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1A2947-5668-DF5E-D0F4-3C7ECF90DC88}"/>
              </a:ext>
            </a:extLst>
          </p:cNvPr>
          <p:cNvSpPr txBox="1"/>
          <p:nvPr/>
        </p:nvSpPr>
        <p:spPr>
          <a:xfrm>
            <a:off x="259882" y="1413164"/>
            <a:ext cx="5586855" cy="45904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8925" indent="-288925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</a:pPr>
            <a:r>
              <a:rPr lang="en-US" sz="2400" dirty="0"/>
              <a:t>Goal: Record result of the games </a:t>
            </a:r>
          </a:p>
          <a:p>
            <a:pPr marL="746125" lvl="1" indent="-288925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</a:pPr>
            <a:r>
              <a:rPr lang="en-US" sz="2400" dirty="0"/>
              <a:t>Alice vs Bob / 29-Oct-2023 / Winner: Bob</a:t>
            </a:r>
          </a:p>
          <a:p>
            <a:pPr marL="288925" indent="-288925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</a:pPr>
            <a:r>
              <a:rPr lang="en-US" sz="2400" dirty="0"/>
              <a:t>Nobody can be fully trusted:</a:t>
            </a:r>
          </a:p>
          <a:p>
            <a:pPr marL="1203325" lvl="2" indent="-288925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</a:pPr>
            <a:r>
              <a:rPr lang="en-US" sz="2400" dirty="0"/>
              <a:t>Someone might cheat</a:t>
            </a:r>
          </a:p>
          <a:p>
            <a:pPr marL="1203325" lvl="2" indent="-288925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</a:pPr>
            <a:r>
              <a:rPr lang="en-US" sz="2400" dirty="0"/>
              <a:t>Records might get lost</a:t>
            </a:r>
          </a:p>
          <a:p>
            <a:pPr marL="288925" indent="-288925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</a:pPr>
            <a:r>
              <a:rPr lang="en-US" sz="2400" dirty="0"/>
              <a:t>Problem: How to keep all the notebooks synced? Can some one collude with some other people and cheat?</a:t>
            </a:r>
          </a:p>
          <a:p>
            <a:pPr marL="746125" lvl="1" indent="-288925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</a:pPr>
            <a:endParaRPr lang="en-US" sz="2400" dirty="0"/>
          </a:p>
          <a:p>
            <a:pPr marL="288925" indent="-288925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54445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1F100-B3CF-1360-6A6E-582BC529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F83CA3-A4D9-8389-7856-B28786FE0F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583946"/>
            <a:ext cx="5223440" cy="50801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Problem: Consensus of distributed systems in a Byzantine Fault Tolerance (BFT) setup.</a:t>
            </a:r>
          </a:p>
          <a:p>
            <a:r>
              <a:rPr lang="en-US" b="1" dirty="0"/>
              <a:t>Blockchains</a:t>
            </a:r>
            <a:r>
              <a:rPr lang="en-US" dirty="0"/>
              <a:t> emerged as one of the later solutions.</a:t>
            </a:r>
          </a:p>
          <a:p>
            <a:pPr lvl="1"/>
            <a:r>
              <a:rPr lang="en-US" dirty="0"/>
              <a:t>Decentralized </a:t>
            </a:r>
            <a:r>
              <a:rPr lang="en-US" b="1" dirty="0"/>
              <a:t>database</a:t>
            </a:r>
          </a:p>
          <a:p>
            <a:pPr lvl="1"/>
            <a:r>
              <a:rPr lang="en-US" dirty="0"/>
              <a:t>Structure: Chain of Blocks </a:t>
            </a:r>
          </a:p>
          <a:p>
            <a:r>
              <a:rPr lang="en-US" dirty="0"/>
              <a:t>Purpose: Log transactions</a:t>
            </a:r>
          </a:p>
          <a:p>
            <a:pPr lvl="1"/>
            <a:r>
              <a:rPr lang="en-US" dirty="0"/>
              <a:t>Validity</a:t>
            </a:r>
          </a:p>
          <a:p>
            <a:pPr lvl="1"/>
            <a:r>
              <a:rPr lang="en-US" dirty="0"/>
              <a:t>Immutability</a:t>
            </a:r>
          </a:p>
          <a:p>
            <a:pPr lvl="1"/>
            <a:r>
              <a:rPr lang="en-US" dirty="0"/>
              <a:t>Transparency</a:t>
            </a:r>
          </a:p>
          <a:p>
            <a:r>
              <a:rPr lang="en-US" dirty="0"/>
              <a:t>Bitcoin, 2008, Satoshi Nakamoto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5E948A-ECEE-9A9C-58E4-B9574148D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740" y="397164"/>
            <a:ext cx="5486243" cy="804619"/>
          </a:xfrm>
        </p:spPr>
        <p:txBody>
          <a:bodyPr>
            <a:normAutofit fontScale="90000"/>
          </a:bodyPr>
          <a:lstStyle/>
          <a:p>
            <a:r>
              <a:rPr lang="en-US" dirty="0"/>
              <a:t>Blockchain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57C9B-8A17-E866-8AA5-F694B5E8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335BD-843E-1F74-5905-375625E9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95" y="1201783"/>
            <a:ext cx="2332531" cy="2636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77D02-6107-48B7-4E5B-56E67B008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2" y="4421171"/>
            <a:ext cx="4352365" cy="56285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37C9AD4-2076-6201-E1C2-4BF32B72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243" y="4451185"/>
            <a:ext cx="2051214" cy="205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9338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63369-A85B-B7DE-0224-2D14222E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5E8220F-92F2-75C3-9661-7B083D6D3A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4144" y="1201783"/>
            <a:ext cx="5856223" cy="5052714"/>
          </a:xfrm>
        </p:spPr>
        <p:txBody>
          <a:bodyPr>
            <a:normAutofit/>
          </a:bodyPr>
          <a:lstStyle/>
          <a:p>
            <a:r>
              <a:rPr lang="en-US" b="1" dirty="0"/>
              <a:t>Nick Szabo </a:t>
            </a:r>
            <a:r>
              <a:rPr lang="en-US" dirty="0"/>
              <a:t>in </a:t>
            </a:r>
            <a:r>
              <a:rPr lang="en-US" b="1" dirty="0"/>
              <a:t>1997: </a:t>
            </a:r>
            <a:r>
              <a:rPr lang="en-US" dirty="0"/>
              <a:t>Automation of legal contracts</a:t>
            </a:r>
          </a:p>
          <a:p>
            <a:r>
              <a:rPr lang="en-US" b="1" dirty="0"/>
              <a:t>Modern Definition: </a:t>
            </a:r>
            <a:r>
              <a:rPr lang="en-US" dirty="0"/>
              <a:t>legal agreements fully or partially coded and </a:t>
            </a:r>
            <a:r>
              <a:rPr lang="en-US" b="1" dirty="0"/>
              <a:t>enforced</a:t>
            </a:r>
            <a:r>
              <a:rPr lang="en-US" dirty="0"/>
              <a:t> via software</a:t>
            </a:r>
          </a:p>
          <a:p>
            <a:r>
              <a:rPr lang="en-US" dirty="0"/>
              <a:t>Typically executed on a </a:t>
            </a:r>
            <a:r>
              <a:rPr lang="en-US" b="1" dirty="0"/>
              <a:t>distributed ledger</a:t>
            </a:r>
          </a:p>
          <a:p>
            <a:r>
              <a:rPr lang="en-US" b="1" dirty="0"/>
              <a:t>Ethereum</a:t>
            </a:r>
            <a:r>
              <a:rPr lang="en-US" dirty="0"/>
              <a:t> 2014 by </a:t>
            </a:r>
            <a:r>
              <a:rPr lang="en-US" dirty="0" err="1"/>
              <a:t>Vitalik</a:t>
            </a:r>
            <a:r>
              <a:rPr lang="en-US" dirty="0"/>
              <a:t> </a:t>
            </a:r>
            <a:r>
              <a:rPr lang="en-US" dirty="0" err="1"/>
              <a:t>Buterin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Solidity</a:t>
            </a:r>
          </a:p>
          <a:p>
            <a:pPr lvl="1"/>
            <a:r>
              <a:rPr lang="en-US" dirty="0"/>
              <a:t>Ethereum Virtual Machine (EVM)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F11E01-CAA1-5A90-11F7-4E34A9D78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740" y="397164"/>
            <a:ext cx="5486243" cy="804619"/>
          </a:xfrm>
        </p:spPr>
        <p:txBody>
          <a:bodyPr>
            <a:normAutofit fontScale="90000"/>
          </a:bodyPr>
          <a:lstStyle/>
          <a:p>
            <a:r>
              <a:rPr lang="en-US" dirty="0"/>
              <a:t>Smart Contracts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10D03-0E07-6ECA-1B0F-F27E8749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146" name="Picture 2" descr="Demystifying Smart Contracts | ShipFinex">
            <a:extLst>
              <a:ext uri="{FF2B5EF4-FFF2-40B4-BE49-F238E27FC236}">
                <a16:creationId xmlns:a16="http://schemas.microsoft.com/office/drawing/2014/main" id="{B229B01D-2AB1-8A74-D054-1ADFB5C4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49" y="1817754"/>
            <a:ext cx="5486243" cy="286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85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A43E-4788-E1EA-F723-AE87BD506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77" y="128528"/>
            <a:ext cx="5486243" cy="1474115"/>
          </a:xfrm>
        </p:spPr>
        <p:txBody>
          <a:bodyPr anchor="b">
            <a:normAutofit/>
          </a:bodyPr>
          <a:lstStyle/>
          <a:p>
            <a:r>
              <a:rPr lang="en-US" dirty="0"/>
              <a:t>Metaverse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16141-626B-5938-7F79-8BE71072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790" y="6446799"/>
            <a:ext cx="553900" cy="25033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PAGE  </a:t>
            </a:r>
            <a:fld id="{93005692-73BE-493E-93AB-ECD6027A7652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7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983F36-609D-5205-A43A-688F01766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507766"/>
              </p:ext>
            </p:extLst>
          </p:nvPr>
        </p:nvGraphicFramePr>
        <p:xfrm>
          <a:off x="610536" y="1511652"/>
          <a:ext cx="3031865" cy="2422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B6D26C-B23C-6BF0-2EC2-7F9B9C9A156C}"/>
              </a:ext>
            </a:extLst>
          </p:cNvPr>
          <p:cNvSpPr txBox="1"/>
          <p:nvPr/>
        </p:nvSpPr>
        <p:spPr>
          <a:xfrm>
            <a:off x="254776" y="2985767"/>
            <a:ext cx="35263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virtual world where people can spend most of their free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MANA’s </a:t>
            </a:r>
            <a:r>
              <a:rPr lang="en-CA" dirty="0" err="1"/>
              <a:t>marketcap</a:t>
            </a:r>
            <a:r>
              <a:rPr lang="en-CA" dirty="0"/>
              <a:t>: $688m Nov 11 2024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90601 parcels of land.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Average Price of Land: $855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CD08A8-F417-D25E-A840-6F8E2716A581}"/>
              </a:ext>
            </a:extLst>
          </p:cNvPr>
          <p:cNvGrpSpPr/>
          <p:nvPr/>
        </p:nvGrpSpPr>
        <p:grpSpPr>
          <a:xfrm>
            <a:off x="4151287" y="865585"/>
            <a:ext cx="7104815" cy="5274071"/>
            <a:chOff x="2543592" y="791964"/>
            <a:chExt cx="7104815" cy="527407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80BCC2-DF60-4129-306A-499EDBA8B31E}"/>
                </a:ext>
              </a:extLst>
            </p:cNvPr>
            <p:cNvGrpSpPr/>
            <p:nvPr/>
          </p:nvGrpSpPr>
          <p:grpSpPr>
            <a:xfrm>
              <a:off x="2543592" y="791964"/>
              <a:ext cx="7104815" cy="5274071"/>
              <a:chOff x="2554665" y="1934851"/>
              <a:chExt cx="6599482" cy="4552063"/>
            </a:xfrm>
          </p:grpSpPr>
          <p:pic>
            <p:nvPicPr>
              <p:cNvPr id="11" name="Picture 2" descr="Drake Hotline Bling Meme Generator - Imgflip">
                <a:extLst>
                  <a:ext uri="{FF2B5EF4-FFF2-40B4-BE49-F238E27FC236}">
                    <a16:creationId xmlns:a16="http://schemas.microsoft.com/office/drawing/2014/main" id="{E421226C-22DC-1BE0-C6CF-3825E8416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4665" y="1934851"/>
                <a:ext cx="4552063" cy="4552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 descr="A group of logos&#10;&#10;Description automatically generated">
                <a:extLst>
                  <a:ext uri="{FF2B5EF4-FFF2-40B4-BE49-F238E27FC236}">
                    <a16:creationId xmlns:a16="http://schemas.microsoft.com/office/drawing/2014/main" id="{708CED9A-3ED0-373E-94D9-0C28A03FF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2247" y="1934851"/>
                <a:ext cx="3746500" cy="2286000"/>
              </a:xfrm>
              <a:prstGeom prst="rect">
                <a:avLst/>
              </a:prstGeom>
            </p:spPr>
          </p:pic>
          <p:pic>
            <p:nvPicPr>
              <p:cNvPr id="13" name="Picture 12" descr="A group of logos&#10;&#10;Description automatically generated">
                <a:extLst>
                  <a:ext uri="{FF2B5EF4-FFF2-40B4-BE49-F238E27FC236}">
                    <a16:creationId xmlns:a16="http://schemas.microsoft.com/office/drawing/2014/main" id="{23C86AE9-B3C6-A9F6-886A-B8263DB81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82247" y="4251714"/>
                <a:ext cx="3771900" cy="2235200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3571D1-CF1C-F04B-BB64-A8FE4A3BDDDE}"/>
                </a:ext>
              </a:extLst>
            </p:cNvPr>
            <p:cNvSpPr txBox="1"/>
            <p:nvPr/>
          </p:nvSpPr>
          <p:spPr>
            <a:xfrm>
              <a:off x="4258236" y="791964"/>
              <a:ext cx="1075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Web2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FAE2EF-A2EC-CC3E-515E-954B73AE2600}"/>
                </a:ext>
              </a:extLst>
            </p:cNvPr>
            <p:cNvSpPr txBox="1"/>
            <p:nvPr/>
          </p:nvSpPr>
          <p:spPr>
            <a:xfrm>
              <a:off x="2570937" y="3440549"/>
              <a:ext cx="1075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Web3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754573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5A04-5B48-DF49-7A47-4DE1E62F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CF33F-8DF3-7654-4704-4F0B7347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CB3C80-C1EC-2B6A-D315-B1FCD84C2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3" t="-164" r="-500" b="-311"/>
          <a:stretch/>
        </p:blipFill>
        <p:spPr>
          <a:xfrm>
            <a:off x="2331934" y="1232396"/>
            <a:ext cx="7792370" cy="47222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04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7C66C-7B83-595F-2E6A-2999EC37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A6860-3DB0-2615-F869-5BECBC90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powerpoint_template_16-9_widescreen" id="{4809F9E8-56BF-8C4D-85E0-7353F442B736}" vid="{D553A0E6-7EAA-F242-A75B-21BFDE7A7B8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10611</TotalTime>
  <Words>928</Words>
  <Application>Microsoft Macintosh PowerPoint</Application>
  <PresentationFormat>Widescreen</PresentationFormat>
  <Paragraphs>138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Aptos</vt:lpstr>
      <vt:lpstr>Aptos Display</vt:lpstr>
      <vt:lpstr>Arial</vt:lpstr>
      <vt:lpstr>Barlow Condensed</vt:lpstr>
      <vt:lpstr>Barlow Condensed Medium</vt:lpstr>
      <vt:lpstr>Calibri</vt:lpstr>
      <vt:lpstr>Georgia</vt:lpstr>
      <vt:lpstr>Roboto</vt:lpstr>
      <vt:lpstr>Times New Roman</vt:lpstr>
      <vt:lpstr>Verdana</vt:lpstr>
      <vt:lpstr>Wingdings</vt:lpstr>
      <vt:lpstr>Office Theme</vt:lpstr>
      <vt:lpstr>UofWaterloo_WhiteBkgrd</vt:lpstr>
      <vt:lpstr>Detecting Potential Fraudulent Trading Patterns in Decentraland: A Data-Driven Analysis of the Ethereum Network and OpenSea Marketplace</vt:lpstr>
      <vt:lpstr>Outline</vt:lpstr>
      <vt:lpstr>Introduction</vt:lpstr>
      <vt:lpstr>Who is the best Chess Player? </vt:lpstr>
      <vt:lpstr>Blockchain</vt:lpstr>
      <vt:lpstr>Smart Contracts</vt:lpstr>
      <vt:lpstr>Metaverse</vt:lpstr>
      <vt:lpstr>WEB3</vt:lpstr>
      <vt:lpstr>Research</vt:lpstr>
      <vt:lpstr>Problem: WEB3 Metaverse, Magnet for Criminals</vt:lpstr>
      <vt:lpstr>Questions</vt:lpstr>
      <vt:lpstr>Approach: GTN2vec</vt:lpstr>
      <vt:lpstr>Approach: IITP-VDLand</vt:lpstr>
      <vt:lpstr>Contributions</vt:lpstr>
      <vt:lpstr>Progress</vt:lpstr>
      <vt:lpstr>Progress</vt:lpstr>
      <vt:lpstr>Next Steps</vt:lpstr>
      <vt:lpstr>References</vt:lpstr>
      <vt:lpstr>Thank you for your attention!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Hesam Sarkhosh Sarkendi</dc:creator>
  <cp:lastModifiedBy>Hesam Sarkhosh Sarkendi</cp:lastModifiedBy>
  <cp:revision>112</cp:revision>
  <dcterms:created xsi:type="dcterms:W3CDTF">2024-07-16T19:46:48Z</dcterms:created>
  <dcterms:modified xsi:type="dcterms:W3CDTF">2024-11-13T20:11:12Z</dcterms:modified>
</cp:coreProperties>
</file>